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68"/>
  </p:normalViewPr>
  <p:slideViewPr>
    <p:cSldViewPr snapToGrid="0">
      <p:cViewPr varScale="1">
        <p:scale>
          <a:sx n="126" d="100"/>
          <a:sy n="126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05:06:47.3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2209 7774 6607,'-6'0'1921,"0"0"-739,6 0-437,0 0-56,-60-23-56,40 15-1139,-15-6 1,3 1 931,19 8 329,2-1-61,-5 0-319,6 2 34,-1 0-23,5 1-44,4 1-95,-1 1 1152,2 0-1119,16 1-163,-1 1-5,16 0-16,-1 2-377,5-2 508,7 0-4,8 0-1698,-6-1 0,2 0 1575,-8 0 1,1 0-9,15 0 0,1 0-441,-11-1 0,1 0 415,0 0 1,5 0-1,-3 0-47,10-1 0,1 0-604,-7 0 0,3 0 0,-3 0 600,7 0 0,-2-1 1,3 0 0,1 0-562,0-1 0,1 1 489,1-1 1,0-1 12,2 1 1,1-1 213,-22 2 1,0-1-1,6 0-175,0 0 0,6 0 0,2-1 1,0 1-1,-5-1-299,8 1 0,-3-1 1,4 0 264,-7 1 0,4 0 1,1-1-1,-1 1 0,-7 0-14,3 1 0,-5 0 0,0 0-31,2 1 0,-1 0 0,0 0 53,0 0 0,-1 0 0,0 1 1,-1-1 1,0 1 0,-1 0 1,-1 0 1,-1 0 0,0 1-236,19-1 0,0 0 244,-3 0 0,-2 1 200,-4-1 1,1 1-184,-9-1 1,1 1 0,-3-1 4,5 1 1,-2-1-7,12 0 1,-3-1-18,-22 1 1,-2 0-144,29-3 457,-6 0-994,-5 0 498,-4 1 202,2-2 0,-23 3 0,-3 1 0</inkml:trace>
  <inkml:trace contextRef="#ctx0" brushRef="#br0" timeOffset="710">7303 7566 7532,'-53'4'76,"1"0"1,5-1 0,6 1 833,10-1-619,9 0 813,-3 0-444,9 0 445,0-1-316,1-1 663,-1 0-786,3-1 259,1 1-404,3-1-134,2 0-147,3 0-189,2 0-85,2 0 85,5 0 111,3 0 6,8 0-6,7-2-27,8 0-12,11-3-1119,9 1 1046,-20 1 1,2 0-877,3 0 1,2 0 850,4-1 1,1 1-7,3 0 1,2-1-18,4 1 1,1 0-745,2 0 0,4 0 755,-2 0 0,4 1 0,2 0-492,-12 0 1,0 1 0,1 0-1,-1 0 483,1-1 0,0 1 1,0 0-1,0 0-113,-3 0 1,-1 1 0,1-1 0,-1 0 126,15 1 1,0-1 0,-3 1-183,-13-1 1,-3 1 0,2-1 166,11 0 1,2 1 0,-1-1 7,-6-1 0,-1 1 1,-3 0 2,7-1 0,0 0-7,-11 0 1,2 0-1,-3 0 7,-3 0 0,-2 0 0,-2-1 0,0 0 383,-4 1 0,0-1-383,6-1 0,-1 1 1297,14-2-1311,5-1-112,-29 3 1192,-9 1-1657,-6 2 1483,-6 0-8496,-4 2 7590,-2 0 0,0 0 0,0-1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05:43:50.4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14670 871 32767,'12'-44'0,"1"0"0,-2 7 0,-3 7 0,-3 17 0,-3 9 0,-2 2 0,0 0 0,-1 11 0,-1 0-1212,-2 11 748,0 1-196,0 5-91,-1 4-140,0 3 597,0 1-1196,1 1 770,1 1-77,1 0-423,1-1-614,4-2 987,7 12 0,-5-24 0,5 6 0</inkml:trace>
  <inkml:trace contextRef="#ctx0" brushRef="#br0" timeOffset="407">14958 553 20190,'-44'23'-22,"9"1"-6,34-2 11,3 2-6,3-3 18,4 0 10,2-3 1,1-3 0,1-2 16,0-3 17,-1-3 68,-2-3 66,-2-2 34,-1-2 12,-2-3-23,0-3-23,0-5-5,-2-3 11,0-3-3380,-2-3 3408,0-2-147,-3 0 130,-2 0-22,-3 0-11,0 2-6,-2 1 28,0 2 6,-1 2 11,-1 3 3444,-3-1-3567,4 7 96,-6 1-208,7 5-28,-3 4-12,4 3 6,-1 6-27,0 4-18,1 4-56,1 2-100,3 3-129,2 1-130,4 3-145,3 0-234,5 1-337,5-2-6296,24 19 7545,-11-17 0,6 3 0,-21-23 0</inkml:trace>
  <inkml:trace contextRef="#ctx0" brushRef="#br0" timeOffset="1006">15242 733 13625,'1'-4'6173,"-1"0"-3479,0 4-2750,7-28 67,-3 27 1,6-19 4,-2 38-4,1 3-1,1 3-527,1 3 505,-2 3 6,-1 0-12,-2 3 6,-4-1 16,-1 1-5,-3 0 6,-6 9 5,0-13-42,-3 3 81,3-17 40,3-5 83,0-4 68,2-3 0,1-3-17,1-1 463,1-3-547,0-4 50,0-6-56,3-3 1,1-5 89,11-16-101,0 7 28,6-2 0,2 1-67,2-1 0,18-13-16,-22 28-24,-2 3-4,-4 6-29,-3 2 17,1 4-28,-5 3-11,12 19-1,-10-3 7,8 15-29,1 16 23,-7-18-401,8 19 423,-8-23-11,1-3 11,2 0-11,1-3-5,2-2-104,18 0 126,-11-8-6,13-1 12,-17-11-7,1-2-4,-2-4-1,0-5 17,-2-3-6,-3-3 6,-4-3 0,-3-4 51,-4-17-28,-4 7 38,-5-3 1,-2 0-28,-2-1 33,-7-19 39,8 35 0,1 4 57,0 4-6,2 3-51,1 5-22,0 3-56,1 2-95,2 3-6,1 6 402,1 1-357,4 7 0,3 5 11,5 2-5,2 5-12,5 2-3273,4 2 3268,3 3 0,1 0-1006,14 14 944,-14-11-702,7 10 640,-20-13-10,-5 0-303,-7 11-281,-13-1 2271,-2-1-2454,-12-9-635,2-14-1544,-2-3 3091,-3-3 0,13-5 0,0-2 0</inkml:trace>
  <inkml:trace contextRef="#ctx0" brushRef="#br0" timeOffset="1889">16285 828 15961,'11'-5'3378,"-2"2"-2673,-9 3 1827,0 0-2280,32 36-162,-16-24-708,26 27 685,-23-32 261,9-2-222,-1-3-3192,1 0 3170,-7-4-346,-8-1 352,-2-4 5,-2-1 0,-1-4 202,-2-1-241,-2-2-5,0-2-1,-3 0 3212,0 0-3127,-4-7-79,0 7 0,-4-2 0,-2 8 5,-1 2 6,-3 3 572,-1 0-560,-1 3-12,0 1-17,-1 2-5,2 0-28,0 3 0,2 1-17,2 3 0,0 2 11,1 3-5,1 1-12,-4 24 17,6 0-33,1 23 11,8-18-17,9 14-871,-2-25 877,5 9-6,-3-17-31,1-2 36,0-3-10,9 8 27,-7-12 6,8 4 6,-3-14 5,-5-2 0,6-1 889,-6-4-889,-1-2 64,0-2-47,0-4-6,-1-1 0,-1-3-16,0-3 16,5-11 6,-3 5 0,4-8 6,-5 11 0,0 0-1,-1 3 6,1 1-11,-1 1-5,2 3-23,0 1 17,2 2 11,2 2-12,0 2-16,2 2 12,15 3 10,-12 3-22,12 5 0,-18 4-6,-1 3 23,0 4-6,-3 2-11,-2 3 12,-1 1-12,-5 4 11,-1-2-6,-3 1 1,0-2-12,-1-1 18,0 7-7,2-8-5,0 3-5,3-10 10,2-3-5,-1-2 23,4-2-23,4-1 5,1-4 18,13-3-18,-7-6 6,8-4-16,-7-2 22,0-6 11,-2-3 0,-1-5-5,-1-8 16,5-26-28,-6 8-922,-7 16 0,-1-1 950,2-16 36,-7 16 1,0 1 31,0-17-675,-6-11 702,-5 25 34,-6 3 28,-3 3 12,-2 4-12,0 5-40,2 3 7,2 4-12,4 4-28,1 2-16,3 5 1613,2 1-1709,2 3 805,0 1-783,2 5 34,-1 3-61,1 8 5,0 5-9,6 10 1,1 3-8,3 12-319,1-6 1,2 1 300,2-4 1,2-1-2421,9 21 2418,-7-19 0,-2-1-31,8 13-283,-4-3 238,-3-4-56,-5-5-78,-3-3-611,-3 8 73,-3-11-240,-1 6-1328,-1-17-2963,0-2-3691,1-6 8995,-1-4 0,-1-4 0,0-3 0</inkml:trace>
  <inkml:trace contextRef="#ctx0" brushRef="#br0" timeOffset="2090">17280 982 16376,'-4'-3'3887,"1"2"-415,3 1-3449,48-38-1149,-19 27 1126,5-10 0,3 2 0,21 15-28,-13 1-687,11 0 570,-22 1-202,-2 0-333,-3 2-2597,-3-1-5612,-4 1 8889,-6 0 0,-7 0 0,-4 0 0</inkml:trace>
  <inkml:trace contextRef="#ctx0" brushRef="#br0" timeOffset="6590">18056 647 8384,'2'-7'4613,"0"2"-3344,-2 5 1080,18-62-1345,-10 38-769,2-12 1,1-1 1292,-5 13-742,-4 6 340,1-4-697,-3 12-146,0 1-103,-1 7-96,0 0 249,-3 4-305,-1 3 23,-5 7 16,-4 9 28,-5 8-260,-5 9 288,-2 11 1,-2 6-940,5-4 1,1 1 830,4-10 0,-1 2 0,3-2-1,-1 10 0,5-4-9,5-13 1,3-2-12,0-1 1,2 0-1236,3 28 1168,8-5-39,9-4-697,9-4 433,8-3-268,7-2-1162,6-3 913,-22-21 0,1 0-581,0-1 1,2-1 1473,4 1 0,-1-2 0,2 1 0,-1-1 0</inkml:trace>
  <inkml:trace contextRef="#ctx0" brushRef="#br0" timeOffset="7060">18656 732 32285,'0'-4'-3899,"0"1"7827,0 3-3774,6-17-928,-3 23-372,5-8 1806,-3 29-1465,-2 5-1473,0 23 499,-2-10 1171,0 18-1202,-4-15-222,-1 0-927,-3-1 2644,0 2 0,3-24 1,1-2-1</inkml:trace>
  <inkml:trace contextRef="#ctx0" brushRef="#br0" timeOffset="8926">18638 891 26034,'-2'-42'-698,"0"0"1,0 3 0,0 9-249,-1 19 509,0 2 220,0 1 144,-2 1 176,1 1-58,-1 0-1000,1 2 1005,1 1 11,0 1 30,-1 0 62,1 1 43,-2 1-57,-2 2 141,-2 2-307,-11 10-23,2 0-33,-7 7-6,6-1-356,1 2 241,0 2-19,3 1-104,1 1 321,2 14-16,6-9 5,1 9-6,11-2 23,1-12 12,13 12-1,-5-21 11,7 2 6,-5-10 39,-2-3 6,1-3 45,-1-1 55,0-1 23,-1-3 12,0-2 281,0-3-136,7-11-174,-6 1-39,5-7 101,-6-11-892,-4 7 735,1-11 61,-3-3-89,-2 12-272,1-24 345,-4 31 22,0-9 6,-3 22-6,0 2-34,0 2-21,0 3 661,0 1-825,0 1 588,-1 7-498,0 2-3403,-2 9 3404,-1 3-6,-1 4-1,-2 4 7,0 5-147,-2 4 152,0 4-17,-2 2-381,1 1 387,4-13 0,-1 0-6,-1 15-11,-2 12 0,7-22-6,1-1 18,1-3-7,2 8-5,0-11 3097,1 5-3119,-1-14-51,0-2-106,0-3-230,0-1-271,0-3-5806,1-1-2387,0-5 8873,1-1 0,-1-4 0,-1 0 0</inkml:trace>
  <inkml:trace contextRef="#ctx0" brushRef="#br0" timeOffset="9312">19170 541 24622,'0'0'0</inkml:trace>
  <inkml:trace contextRef="#ctx0" brushRef="#br0" timeOffset="10062">19193 469 32767,'-29'-40'-628,"0"0"1,2 2 0,8 12-754,16 24 1253,2 1 208,0 1-339,1 3-5,1 3-94,3 7-990,2 4 1180,5 6-4,3 4-1616,6 5 1235,3 4 216,5 3 119,2 4 166,2 3 88,-1 4 27,-1 2-75,-4 2-26,-6 1-132,-12-14 1,-3 2 103,-3-11 0,-3 0-790,-1 12 1,-4-1 556,-15 15 34,7-29 0,-1 0-329,-2-1 0,-3 1 609,-17 16 1,0-3 0,4-3 0,6-11-1,1 0 1</inkml:trace>
  <inkml:trace contextRef="#ctx0" brushRef="#br0" timeOffset="34262">3531 2222 11106,'-43'0'671,"0"0"1,7 0 0,8 0-1052,17 0 73,9 0 45,2 0 591,5 1 28,1 1 7,8 1 98,2 0-223,5 0-82,5-1 36,24 0-138,-7-1-696,17 0 730,-11-1-27,2 0-32,3 0-17,2 0-24,0 0-37,1 0-27,0-1-18,-1 0-12,-2-1-1153,-3 2 1384,-2-2 16,-4 2-705,-5-1 725,-5 0 25,-5 0 3,-5 0 89,-3-1 210,-9 2-172,-3-1 545,-10 1-1128,-12-1 67,-2 1 53,-13 0 40,-18 0-25,4 0 776,-18 0-774,10 0-780,-3 0 970,-3 0 39,-2 0-2677,-1 1 2742,2 0 24,-1 1-368,2-1 369,2 0-5,3 1 8,3 0 29,4 1 30,3 0 27,3 1 27,3 0 76,2 0-76,3 0 230,4 1-9,3 0 1283,5 0-1033,3-1 3022,4-1-3152,4-1 552,2-1-867,3 0-85,0 0-69,3 1-764,3 2 127,5 0 103,5 1 19,10 0-46,7-1-18,10-1-95,-3-2 0,2-1-1083,-7 0 1,1-1 449,15-1 1,-1 0-2133,-15 0 1,-2 0 3344,26-3 1,-27 3 0,-13 1 0</inkml:trace>
  <inkml:trace contextRef="#ctx0" brushRef="#br0" timeOffset="45211">26557 903 32575,'-2'-3'-5804,"0"1"6059,2 2 2064,-7-21-4406,6 16 950,2-11 994,7 21 366,9 5-1379,1 3 1707,2 2-19,4 3 2135,0 3-2071,0 1-280,-2 1-643,-4 1-501,-4 1-249,-4 0 78,-4 7 340,-6-8 394,-4 4 294,-4-11 522,-4-3 126,0-2 112,-1-1 42,0-2 133,0-2-203,0-1 16,0-3-441,3-2-854,0-2-123,5-2-149,1-5-38,2-1-7,0-3 22,5-9-10,3 3 196,6-8 453,3 7-3473,5-2 3597,3 1-148,2 0-10,18-5-51,-9 7-983,13-4 720,-12 10-374,2 2 81,20-2 199,-13 4 84,-5 2 0,0 1 1753,6 0-1910,13-1-2339,-21 3 2384,-4 1 95,-3 0 874,-6 1-644,1 0 678,-11 0-236,-2 0-1527,-10 1 1550,-2 0 2245,-6-1-2217,-1 0 363,-12 1-212,5 0 28,-4 0 0,4 0-5,1 2 301,-5 3 2990,4 0-3449,-4 2 51,2 6-213,6-4 0,-2 6-11,8-5-6,2 2-5,2 0-1,1 1 1,3 2 16,4-1 6,4 2 28,12 5 67,20 1-67,-6-4 11,10-2 12,-24-12 22,-2-2 27,-2-1 46,-4-1 56,-1-2 33,-5-1-5,-1-4-28,-3-2-57,-3-2-55,-2-2-28,-1-2-6,-3-1-12,-2-2 1,-5 1 6,-1 0-23,-3 0 5,-1 2 34,-9-6-44,5 7-6,-6-4-1,9 8-16,1 2-5,2 1-18,2 2-10,3 1-34,1 2-281,3 1 35,2 0-511,1 1 129,14 8 191,-1-2-67,13 8-17,-1-5-3392,3 0 3420,3 1-227,2-1-165,18 2 599,-12-5 73,25 2-201,-28-6 436,8 0 34,-17-2-6,0 0-2045,-3 0 2096,-2 0 2089,-3-1-1989,-2 0 696,-1-2-359,-6 1 465,-1 0-453,-7 1 3950,-1 0-4315,-1-1-34,-2 2-11,-1-1 22,-4 1-84,1 0-11,-3 1-17,-2 6-28,4 0-5,-2 4 0,4 4 38,3 6-4,1 0-1,4 0 6,2-6 16,9 3-5,-2-4-5,6 2 16,-2-5-11,1-3 11,3 0 17,0-1 101,11-1-28,-9-3 44,7-1 57,-13-3 308,1-5-101,-6-6-157,-3-10-174,-5 1 1,-5-1-18,-4 4-16,-3-1-3353,-25-17 3308,10 14-11,-18-11 5,15 19 1,1 2-1,-7-1-27,11 4-147,-2 1 24,16 5-68,2 2-454,8 6 1981,9 7-3936,4 3 2605,11 6 0,-13-12 0,1 1 0</inkml:trace>
  <inkml:trace contextRef="#ctx0" brushRef="#br0" timeOffset="45588">28222 1189 14554,'-6'6'3417,"1"-2"-1911,5-4 678,0 0-1870,23-60-376,-13 31 191,4-10 0,0-1 84,-4 6-51,-2-4-44,1-4-3041,-2-3 3019,-1-1-15,-2 13 0,-1-1-387,0-16 342,-1 17 1,-1 2 52,0-8 1,0 3-12,-1 6 45,0 5 207,0 4-196,-1 3 3209,-2 2-3209,1 6 763,-3 2-830,3 5-27,0 1-91,1 1 18,-1 1 33,0 5 11,-1 2 0,-1 8-11,-2 19-11,0-2-758,0 16 769,3-6-50,2 3-9,2-10 0,0 2-50,3 1 0,1 0 33,-1 1 1,1 0-15,2-4 1,1-1-432,8 25 106,-4-19-150,4 9-214,-6-24-387,0-2-620,0-3-1093,1-4-6952,6 4 9675,-5-9 1,0 0 0,-9-9 0</inkml:trace>
  <inkml:trace contextRef="#ctx0" brushRef="#br0" timeOffset="45787">28157 915 17624,'-1'-3'2639,"0"1"-6737,1 2 4115,68-34-12,-38 24 288,12-9 1,1 2-311,-12 15 554,2 0-632,0 1-84,1 0-2018,-2 1 1626,-1 0-695,-3 0 242,-2 0 1024,0 1 0,-13-1 0,0 1 0</inkml:trace>
  <inkml:trace contextRef="#ctx0" brushRef="#br0" timeOffset="57974">27587 2024 23586,'0'-5'-4505,"0"2"6414,0 3 2466,-53-47-5532,29 35 1521,-9-14 0,-1 5 200,8 22 1043,-3 3-432,-1 2 1567,-2 4-999,-1 2-1743,-14 9-917,13-2 1506,-9 8-261,17-7-1072,3 3-376,1 0 40,4 1-51,3-1-93,4 2-201,5-1-92,3 0-204,3 0-14,4-2 264,5-2 491,5-2 770,4-1 495,4-3 692,2-3 550,3-4 3792,2-3-2341,-1-2-230,1-3-2224,-1-3-524,-2-5 0,-2-3 0,6-12 0,-8 2 0,3-8 0,-12 6 0,-1 0 0,-1 0-2571,-2 1 1454,0-5-29,-3 8 262,-1-2 145,-3 12 12,-1 0 70,0 4 303,-1 2-300,1 2 338,-1 1 993,3 6-588,-1 2-299,3 8 88,-1 4 58,0 4-275,2 5 289,-1 4-425,0 4-958,-1 1 598,-2 22 433,0-14 34,-3 15 206,-2-18 1430,-3-6 0,-1 1-2127,-1 10-1973,-1-6 1,0 0 2150,-1-4 0,2-5 0,4-17 1</inkml:trace>
  <inkml:trace contextRef="#ctx0" brushRef="#br0" timeOffset="58672">27831 1741 30107,'-5'-4'-4266,"1"0"3651,4 4-341,-70-42 1328,20 23-153,2-5 0,0 1 195,-8 11 946,-6 3-1038,14 5 505,16 1 0,0 2 841,-12 0-1426,0 4 1192,0 1-1138,12 3 1,-1 1-297,-17 6 0,-5 4 0,-1 2 0,25-9 0,1 2 0,-9 3 0,-4 2 0,5-1 0,7-2 0,2-1 0,-10 6 0,1 0 0,-13 11 0,3 1-243,4 0-310,5 2-62,3 1-98,5 2-85,5 3 302,12-10 1,1 3-140,4 3 0,2 1-105,-1 0 0,2 0-45,5 0 1,2-3-999,7 16 171,7-1 386,7-2 424,6-1 549,7-1 642,7-2 375,4-1-193,-20-21 0,1-2 219,-1 0 1,3-1 48,13 7 0,2-1-84,-12-6 1,2-1-122,9 6 1,0-2-79,-14-7 0,0 0-82,13 3 1,-1 0-59,-9-4 1,-1-2-59,11 4 1,-1-2 248,15 2-44,2-3 25,-1-1-383,2-4-205,-16-5 0,1 0 0,-10-1 0,0 0 0,11-1 0,-1-2 0,17-2 0,-2-4 0,-1-2 0,-1-4 0,-2-2 0,-1-2 0,-2-3 0,-1-3 0,-3-3 0,-1-2 0,-5-1 0,-3-2 0,-5-2-340,-4-1-439,-7-2-145,-5-2 1674,-5 0-1995,-7-1-228,-3-1-47,-7 0-88,-11-19 95,-1 15 1053,4 15 1,-2 0 215,-2 0 1,-2 3 141,-10-17 215,4 10 1,-4-2 594,-3 3 1,-1 0-179,6 6 0,0 0 168,-5-3 0,1 3 504,-3-2-200,1 2-153,-1 0-189,-2 3 45,-2-1-296,-3 2-15,-4 2-34,-4 3-46,-5 1-334,-4 4-848,-3 1 1074,11 4 0,1 1 0,5 0 0,-20-3 0</inkml:trace>
  <inkml:trace contextRef="#ctx0" brushRef="#br0" timeOffset="61939">5718 3581 23988,'-1'-4'365,"1"0"-3284,0 4 4821,-12-13-3336,11 14 3876,-8-9-3280,18 22-99,-3-2-161,3 5 727,-2-5-235,0-1-1111,1 0 1603,-1 0-2435,1-1 2313,0 0 340,-2-1-25,2-1 121,-2-1-142,0 0 305,-1 1-312,1-2 148,-2 0-224,1 0 42,-1-1-8,-1 1-183,0-2 301,0 0-133,0-3 1353,-1 0-26,3-1 1272,0-4 638,5-3-215,3-6-250,4-5-1153,5-5-1613,2-4 0,4-2 0,-1 0 0,2-1 0,-3 2 0,0 3 0,-3 1 0,7-5 0,-8 7 0,5-3 0,-8 9 0,2 5 0,1 0 0,2 4 0,0 2 0,0 3 0,6 7-282,-10 4-9549,0 6 9042,-13 0 1,-4-8 0,-2-1 0</inkml:trace>
  <inkml:trace contextRef="#ctx0" brushRef="#br0" timeOffset="85503">14643 2296 18392,'0'-4'1888,"0"1"-769,0 3-1096,2 6-1,1 22-1476,-3 30 0,-1 7 240,0-27 0,0 0 652,0 10 1,-2 5 0,1-13 0,-1-13 0,1-1 0</inkml:trace>
  <inkml:trace contextRef="#ctx0" brushRef="#br0" timeOffset="85760">14848 2120 17649,'-4'-6'778,"1"1"-264,3 5 3336,0 0-2437,-31-35-1693,22 30 474,-24-26-308,31 39 527,2 0 110,-1 0-150,1-1-1041,1 1-952,2 1-390,2 0 1917,3 2 0,-3-5 1,0 0-1</inkml:trace>
  <inkml:trace contextRef="#ctx0" brushRef="#br0" timeOffset="86513">14960 2412 23148,'22'-45'-704,"-3"14"3278,-12 58-4080,-1-4 536,2 11 384,-2-7 1569,0 2-1275,-1 16-451,-2-10 623,0 9-477,-1-16 686,0 1 97,0-10-31,1 0-55,-1-13-21,-1-3-221,0-1 459,0-2 11,1-3 3427,0-3-3386,1-4-46,1-5 53,1-3 75,1-3 196,2-4-17,1 0-426,2-1-61,2 1 72,-1-1 54,2 3 56,-1 2-7,0 3 49,-1 2-30,0 4 36,-2 3 0,0 2 74,-1 3 71,1 2-490,5 4-28,-2 3 0,12 11-409,-10 0-295,7 7-71,-8-3-291,-1 1-129,0 1 132,-2 0 254,1 0 218,-1-2 189,1-1 207,0-2 92,0-2 208,1-2 132,0-3 104,0-2 136,6-2 216,-5-4 44,5-3 171,-5-4 173,1-5-2,16-23-360,-12 9-422,12-17-432,-16 14 2,-1-2-78,-2-1-237,0 1-125,-4 2 15,-1 2 195,-3 1 426,-1-2-188,-2 8 60,-3-2-43,-3 9-290,0 5 53,-1 1 459,2 4-2,2 0 39,1 1 291,0 4-390,1 1 17,2 6 104,3 2-307,12 12-38,2-3-212,11 9-1171,-2-6 1053,4 2 418,0 0 100,0 1 52,-3 0 109,-3 1-135,-4-2-82,-4 0-125,-5-1-117,-4-2-28,-5 1 104,-4 0 109,-5 0 127,-4-1 118,-6-2 80,-5-1-981,-2-3 1102,-3-3-84,-2-3-290,-1-3-2123,-10-5 57,9-5-2709,-4-5 4763,12-7 0,12 6 1,0-1-1</inkml:trace>
  <inkml:trace contextRef="#ctx0" brushRef="#br0" timeOffset="87376">16151 2422 24009,'14'47'-1448,"1"-9"1940,2-36 240,3-1-224,2-1-113,2-3-32,1-1-63,0-5-60,0-1 107,-2-2 25,-1-1-514,-1-1-34,-2 0-37,-3-1 477,-1 0-537,-4 1 208,-3 1 335,-3 1 697,-3 1-876,-2 1-4,-3 2-279,-3 0 103,-3 2 182,-8-2 94,3 4-185,-6 0 164,-3 5 143,5 3 153,-5 1 157,0 9-81,4-1-160,-8 12-188,12-6-108,-1 8-120,8-6-186,2 2-126,1 1-62,3 2-39,3 25-40,4-17 214,5 4 0,4 0-206,5-6 106,14 16 124,-9-30 184,1-3 50,0-4 77,0-3 95,0-3 158,19-6 138,-15-4-292,13-6 278,-22-3-167,-2-4-60,-2-2-104,0-3-57,-1-3-748,1-1 592,1-1-3108,1 0 3020,0 1-1172,0 3 1345,0 2 185,-2 3-59,5-1-12,-8 7 17,4 0 63,-8 9 399,-1 1-377,-1 3 2466,3 3-2786,-2 2-91,5 5 2046,-4 3-2179,2 1-32,0 4-100,0 2-24,0 1 226,-1 1 74,0 2 67,-2 1 29,5 11 37,-4-8 7,5 8 36,4-5 46,-2-11 33,6 4 4,1-9 114,-6-6 23,6-1 47,-7-6 68,0-1 8,2-4 13,1-2-7,0-4-6,1-4-124,-1-4-47,-1-5-63,-1-5-92,-1-5-1889,-1-5 1753,0-3-57,-1-4 15,1-2 152,-2 4 1,-1 0-547,1-11 564,-2 13 0,-3 1-627,-5 4 588,-2 2 1701,-5 5-1645,-1 3 7,-4 4 93,-8-2 32,3 8 71,-3 0 73,6 8 706,3 3-519,-4 3 1186,5 5-695,-4 6-216,5 4-431,0 5-177,1 4-125,1 6-149,2 3-3553,3 5 3035,3 2-353,7 1 0,2 1 171,6 11 572,-3-11 1,1-2-198,5 1 98,0-3 63,0-3-15,0-3-47,-2-2-39,-3-4-250,-1-1-208,-2-4 2194,-2-3-4157,-1-3-6995,-2-4 9704,-1-2 1,-5-5 0,-1-1 0</inkml:trace>
  <inkml:trace contextRef="#ctx0" brushRef="#br0" timeOffset="87572">17263 2502 30989,'22'-39'-3318,"-1"8"2719,20 26 1,6 8-2932,10-5 3201,-18 1 1,0 0-543,13-1-984,-3 0-2149,-5 0-5491,-8-1 9505,-6 2 0,-16 1 0,-6 0 0</inkml:trace>
  <inkml:trace contextRef="#ctx0" brushRef="#br0" timeOffset="88102">18413 2162 23231,'-22'-2'549,"-3"27"-476,11 16-1292,5-10 1,0 0 1252,-5 21-29,0 4 1,1 3-23,1 3-45,2 1-89,3-2-62,3-3-100,2-4-202,8-5 392,5-5 123,15-11 0,2-1 0,-8-4 0,26 13 0</inkml:trace>
  <inkml:trace contextRef="#ctx0" brushRef="#br0" timeOffset="91170">19266 2321 12264,'4'-6'2319,"-1"2"-118,-3 4 718,0 0-2734,-5-6-6,-1 8 0,-7-1 11,-1 9 1,-6 5-12,-4 3-22,-5 4-29,-3 4-886,-3 4 831,0 2-28,11-6 0,1 0-17,-9 15-9,9-6 1,2 1-26,3 6-5,2 10-39,12-6 33,7-14 0,4 6 6,8-17 11,4-4 17,5-2 16,4-3 46,20-3-300,-12-3 299,12-3 45,-19-2 34,-4-3 22,-3-1 24,-5-4 177,2-8-234,-6 1-12,1-6 1,-8 5-6,-2-2 822,-1 0-811,-3 1-12,-1 0-4,-4 0 4,-4 1-21,-4 2 291,-2 1-275,-14 1-50,-8 6-23,-15 8-44,9 5-6,1 8-23,15 1-22,2 0 257,3 1-93,5-1-400,2 9 4,7-6-277,4 6-398,9-9-994,5 0-1950,8-2-4568,3-3 8455,0-2 1,-10-6 0,-4-1-1</inkml:trace>
  <inkml:trace contextRef="#ctx0" brushRef="#br0" timeOffset="91445">19523 2186 16012,'-4'-8'2364,"1"1"-1458,3 7 1774,0 0-1960,-18-62-1498,14 45 829,-6-18 0,2 6-134,7 27 358,1 1 282,14 44-427,-5-14-195,1 5 0,1 1-87,3 11-1752,0 6 1936,1 3-3,3 2-138,1-1 102,3-2-23,1-3 6,-6-18 0,1 3-440,0 11 1,-2 1 262,-2-8 0,-2 0-104,-3 7 1,-6-2-664,-17 7-2055,-8-13 1,-7 0 3083,0-4 1,-1-1 0,3-4 0,2-3 0,-12 6 0</inkml:trace>
  <inkml:trace contextRef="#ctx0" brushRef="#br0" timeOffset="100728">2269 1879 18951,'-1'-8'-3491,"-1"2"2169,2 6 5460,0 0-2839,-36-26-2018,24 18 345,-28-20-1,34 25-381,1 0 998,0 1 261,1-1-1537,0 2 390,1-1 885,-2 1 623,1 0-62,-2 0-111,1 0 35,0 0-275,-1-1 293,2 1-363,-2-1 140,2 0-862,0 1 358,2 1-232,0 0 714,0 0-4,-1 0 17,-1 1 801,-3 3 355,-2 2 0,-1 4-381,-5 1 107,-9 10-657,3-4 25,-7 7-41,9-6-742,-1-1-313,2 2 30,0-3 204,2 1-158,2-3 118,0 0 17,1-3 95,1-1 185,-3 2-5,4-5 148,0 2-153,6-4 113,1-1-346,0-2 524,2 1-848,-1-1 375,2 1-1223,0 0 273,1 1-398,-1-1 56,0 0 399,0 1-1054,0-1 1341,1 1-1052,0 1 1372,0-1-568,0 2 521,0-1-113,0 1-69,0 3 484,0-1-547,0 2 575,0-1-170,0-1 258,0 3 6,0 0 17,0 2-6,0 0 1,-1 4 84,0-1 7,-1 5 99,0 0 62,-1 3-6,0 1 23,0 1-40,0 1 32,1 11-166,1 0-97,0 0-124,1-5-88,0-13 63,1 8-196,0-9 53,1 6 2,-2-10 115,0 1 127,0-1 28,0 2 98,-2 8 127,0-5 116,-4 17 79,2-15 13,-2 8 0,2-10-82,0 0 2,1-2-24,0 0-273,1-3-12,2 1-317,-1-2-11,2 4-251,2-4-240,0 3-68,3-6-423,0 4 221,-1-5-75,0 5 265,-1-5 8,0-1 269,-1 2 393,1 4 94,-2-2 603,1 4-135,-1-4 279,-2 0-14,1 0-70,0 0 75,0 1-234,0 4-11,0-4-227,1 4-65,-1-7-189,1-1-219,0 0 194,-1 0-261,1 0 245,0 5-172,0-4 209,0 9 42,0-8 48,0 3 100,-1-3-7,0-2 30,-1 1 3,2 6-65,0-4-63,0 6-1,-1-5 6,0 0 82,-1 0-60,2 12 35,-1-11-83,0 9 86,0-13-104,0 0 80,0-1-135,0 0-94,1 0-17,0 4-20,-1-5 13,2 5-62,-1-2 129,0-2-270,2 4 99,0-7-346,0 2-48,1-4 533,1 0 119,2-2 635,3-1 286,4-1 290,4-1-408,7-1-1735,5-2 1487,10-3 0,-18 3 1,0-1-1</inkml:trace>
  <inkml:trace contextRef="#ctx0" brushRef="#br0" timeOffset="102523">2406 5139 20233,'-41'1'226,"1"1"0,2-1 1,11 1 87,21-1 626,4 1 70,-1-1-826,2-1-252,1 2-291,1 0-1057,1 2-293,2 0 101,1 1-172,2-1-63,1 1 441,15 2 642,-5-3 669,13 1 1541,-8-4 418,4-1-84,4 0-287,4-1-153,25-2-112,-10 0-763,11-2 0,2 0-139,-28 3 0,0-1-68,22-1 1,-2-1 35,7 1-123,0 0-3,-1 0-19,0-1-52,-2 0 22,-1-1-12,0 0 15,-1 1-23,-16 0 1,1 0 3,-9 2 1,-1-1 25,11-1 0,-1-1 162,20-1-146,-31 3 1,1 1-25,1-1 1,-1 0-8,0 0 0,2 0 72,14-2 0,0 1-108,-11 0 0,0 1-24,10-1 1,2 0 13,-2 1 1,-1 0-81,-10 0 0,-1 1-4,11 0 0,-2 0-49,15-2-318,-20 4 0,1-1 304,-1 1 0,-2 0-72,0 0 0,-1 0-40,23 1 38,-25 0 693,-2 0-675,-3 0 3017,-1 0-2962,-1 0 51,-1-1-2931,-2 1 2846,1-1 72,-2-1 793,1 1-770,-1-2 72,0 1-32,1 0 39,10-2-50,-9 1 181,8-1-61,-11 1-7,-1 1-177,-2-1-70,0 1 3252,-2-1-3440,-1 0-46,-2 1-173,-1 0-548,-2 1 961,3 1 1,-8 0 0,2 0-1</inkml:trace>
  <inkml:trace contextRef="#ctx0" brushRef="#br0" timeOffset="110785">10482 7243 13097,'48'1'245,"0"1"0,-4-2 0,3 0 0,-6 0-100,18 0-400,-10-1 1,-1 0 394,8 1-28,0-1-97,-16 0 1,0 1-61,20-1 5,-22 0 1,-1 1-30,12-1-6,-2 1-19,-2 0 3,-3 0-2556,-1-1 2668,-1 0 4,-5 1 992,-1-1-1011,-4 0-17,-4 1 367,-3-2-354,-6 2-11,-3 0 40,-5 0 712,-3 0-627,-3 0 3563,-2 0-3690,-7 0-13,-1 0-1,-9 0 67,-2 2 15,-8 0 21,-4 0 7,-7 0-861,-6 1 865,-4-1-7,-4 0 10,-2-1-15,0 1-1553,15-2 1,-1 0 1532,-19 0-26,21 0 1,0 0-266,-14 0 319,1 1 17,1-1-2,1 2 18,3-1-15,2 1 2,5-1-13,4 0-1,5 1-1965,5-2 1994,5 1 385,6-1-388,4 0 2128,4 0-2227,2 0 324,3 0-259,4 0 3434,1 0-3386,6 0-3431,4 0 3367,3 0-390,6 0 334,4 0 0,6 0-5,4 0 5,-6 0 0,1 0-5,20 0-285,-16 0 1,-1 0 278,20 0 5,-16 0 1,2 0-6,-10 0 0,1 0-3,11 0 0,5-1 0,-4 1-334,-9 0 1,-2 0 335,21 0 0,-1-1-4,-3 0-6,-4-2-254,11-2-36,-18 2-113,6-1-140,-21 1-172,-3 2 2289,-4 0-3586,-3 0 2098,-2 1 0,-6 0 1,-2 0-1</inkml:trace>
  <inkml:trace contextRef="#ctx0" brushRef="#br0" timeOffset="112455">11541 5426 14314,'-31'-51'-516,"0"1"1,3 3-1,1 9 7,-1 16 768,-4 2 345,-3 6 148,-4 6 1,-2 3 345,-15 1-1258,11 4 0,-1 3 1090,-11 9 884,-2 9-857,27-9 0,1 2-109,-1 2 0,1 2-173,-2 0 0,1 2-302,0 2 0,0 1-332,0 0 0,1 2-78,0 1 1,0 1-271,2 2 1,0 0-135,1 2 1,2 1-120,1 0 0,1 3-75,-4 16 0,2 3 11,8-15 0,2 2 261,3 3 0,1 4 0,2-4 48,4-5 0,2-2-38,2 10 1,3 0 423,7-8 1,3-3-715,9 17 314,-5-22 0,2-2-132,12 3 500,22 3-32,-7-13 207,-2-8 1,2-4 211,13-2-202,-17-4 0,0-2 694,22-3-421,-30-1 0,1-2-100,18-3 0,1-2 47,-12 1 0,0-1-80,13-3 1,1-1-28,1-2 0,-2-1-77,-12 3 0,0 1-42,10-5 0,1-1-16,-5-1 0,-3-1 272,-1-4 0,-2-1-401,0 1 1,-2-1-40,-6 0 1,-4-1-45,3-11 48,-14 9 1,-1 0-338,3-15-69,0-15 454,-15 18-217,-7 3 0,-2-1-563,-5-9 305,-9-3 1,-5 2-442,-5 10 466,5 10 0,-2 2-290,-8 5 471,-3 4-1571,-24 3-613,12 7-5026,-14 2 7560,25 5 1,17 0-1,9 0 1</inkml:trace>
  <inkml:trace contextRef="#ctx0" brushRef="#br0" timeOffset="116879">16440 5457 19576,'-8'-5'-996,"2"1"492,6 4 2815,-80-23-5906,38 17 4079,-12-7 1,-2 2 318,0 14-873,13 3 1,-2 1 567,10-1 0,-1 2 230,-5 4 0,-3 1 0,4 1 296,2 0 1,2 2-801,-12 6 0,2 2 170,13-4 0,3 1-173,0 1 0,2 2-410,-1 1 1,3 2 13,0 1 0,3 1-4,0 1 1,3 1-178,1 0 1,2 2-224,0 14 1,4 2 75,4-12 1,2 0 109,0 12 0,3-1-190,7-15 0,1-1-806,11 29 1145,8-3-1537,9-3 1049,-14-29 0,3-1 256,1-1 1,2 0 21,2-2 1,1 0 334,2-1 1,2-2 192,1-1 1,2-2 245,1 0 1,1-2 113,2-1 1,0-2 41,2-1 1,0-1 122,1-1 0,0-2-450,0 0 1,1-1 363,0-2 0,-1-1-33,1 0 1,-1-1-37,-1-2 1,2-1 122,15-5 1,0-2-105,-13 1 0,-1-1 195,12-5 1,-2-2-156,-16 2 0,-3-2 26,0 0 0,-1-2-94,0-1 1,-2-1-112,-2-1 1,0-3-64,8-13 0,-2-2-255,-9 7 1,-1 0-182,6-12 1,-2-1-115,-11 10 0,-2 1-113,0-1 1,-2-1-89,-1 0 0,-1 0 12,-2 1 0,-1 0 7,-2 2 0,-1 0-394,0-28 27,-6 5 81,-8 4 146,-9 6-463,-11 4 1727,-11 5-1279,-11 5 478,21 18 0,-3 2-435,-24-2 1,-3 4-324,11 3 0,-1 1 1053,-1 2 1,-4 0 0,8 2 0,-13 1 0,0 1 0</inkml:trace>
  <inkml:trace contextRef="#ctx0" brushRef="#br0" timeOffset="138527">3620 8078 3526,'51'-2'184,"1"0"1,-5 0 0,-6 0-2272,-7-1 2301,1 0 1640,19-3-1541,8-2 151,-30 4 1,0 0-364,30-5-680,-16 3 630,-1 0-12,0 0 2299,-1 1-2310,-1 0-16,-2 1-1,-2 0 0,-1 0-5,-1 2 5,-1-1-1762,-1 1 1756,0-1-897,-1 1 880,0 0 628,1-1-627,-1 1-482,1 0 499,-1 0 1435,0 0-1453,17 0 7,-11 0 911,12 0-922,-17 0-1,1 2-22,0-1-1,-1 1 1,-1 0 6,-2 0-7,-1 0 1,-1 0 11,-3 0 6,-1 0 16,-2 1 1099,0-1-1093,8 1-6,-7-1 0,7 1 1066,-9-1-1088,0 0 212,1-1-223,1 0-85,15-2 24,-7 1-1535,12-2 1529,-13 1-1034,3 1 1033,-1-1 18,-1 1-2,0 0-66,10 1 62,-12 0 6,9 0-2328,-15 1 2327,-1 0 1191,6 0-1163,-8 0 910,3 1-871,-10 0 29,-2 1 27,-1-1 1,0 1 16,1-1-5,0 0-11,2 0-1,1-1 3357,2 0-3385,2 0-3321,2 0 3311,2-1-23,0 0 5,1-1-5,-1 1 6,-1 0-1,-1 1-5,-2-1-16,-2 1 4,-1 0-4,-2 0-24,-1 1-77,1 3 66,-4-1 40,2 2 17,-6-1 44,0-1 3415,1 1-3392,-1-1 16,2 1-16,0-2-6,3 0-16,2 0-1,11-1-33,-3 0 11,9-1-11,-7 0 0,-1 0 5,1 0 12,0 0 5,-1 0 62,24 0-40,-22 0 12,16 0-6,-28 0 6,0 0 11,-1 0-6,0 0 1,-1-1-6,3 1-1,-2-1-16,4 0-16,0 0-12,1-1-12,2 1 7,1 0-6,1 0 16,0 1-22,1-1 17,0 1 6,-2 0-3398,0 0 3409,-2 0-229,-1 0 240,-1 0 95,5 0 56,-1 0-89,-1 0 0,-2 0-17,-5 0 3251,0 0-3257,10-1-45,-6 0 343,9-1-349,-8 0-21,2 1 10,0 0 1,2 1-6,0-2 0,-1 2 0,2-2 0,-2 2 0,0-1 17,0 1-6,-1-1 23,18 1-29,-16 0 1,14 0 11,-19 0-1,1 0 24,-1 0-1,0-1 22,9 0-27,-5-1-6,5-1 28,3 0 11,14-2-44,-6 2-23,6 0 5,-20 2 1,1 1-6,-3 0 17,0 0-6,0 1 6,5 2 39,2 0-12,-1 1-10,-2-1 33,1 0-44,-6-1 10,6 0 6,-8-2-5,1 1 5,-1-1-5,2 0-12,0 0 1,1 0 5,0 0 11,10 0-45,-7 0 6,18 0 0,-17 1-197,8 1 202,-10 0-22,-2 1 1,1 0 10,-2 0 0,0 0 18,-1 0-1,0-1 0,6 1-11,-4-1 11,5-1 17,4 0 192,-6-1-203,9 0 5,2 0-5,-9 0-3392,9-1 3392,-12 1-86,0-2 97,10 1-17,-9 0-2247,6 1 2247,-10 0-925,-1 0 920,-1 0 1786,5 0-1769,1 0-23,-1 0 88,-2 0-71,-6 1-1,0 0 2714,8-1-2719,-5 0 6,5 0 2079,-6 0-2079,0 0-12,0 0-5,1 0 6,-1 0 0,0 0-12,-1 0 0,0 0-5,0 0 6,1 0 5,-1 0 0,7 0-6,-6 0 6,6 0 0,-8 0 0,0 0 0,1-1-11,0 0-23,8-3 1,-5 3-23,5-3-12,-6 2-10,0-1 0,0 1 22,0 0-34,5 2 40,-6-1-18,5 0-139,-3 1 39,-5-1-3013,13 0 3181,-13-1 0,3 0 0,-11 1 0</inkml:trace>
  <inkml:trace contextRef="#ctx0" brushRef="#br0" timeOffset="162958">5136 8802 9175,'44'4'207,"0"-1"0,-3 0 1,-5 0-119,-6-2 7,1-1 71,20 1-105,-12-1-2161,14 0 2192,-17 0 19,1 0 21,1 0-16,1-1 718,0 0-523,1-2 290,-2 2-326,0-1 318,-2 0-23,-2 1 8,-1 0-11,-1 0-272,0 0 33,-1 1-320,0-2 48,0 2-45,0 0 54,12 0-69,-9 0 1189,9 0-1177,-14 0-11,0 0 31,-1 0-27,12 2-160,-10-1 337,9 0-341,-2 0-352,-7 0 371,7-1 34,3 0-18,-10 0 17,11 0 586,-12-1-391,-1 0-13,0-1 27,-3 0-23,0 0 54,8 0-61,-9-1 62,14 0-62,-18 1 10,6-1-16,-9 1-28,1 0 38,-1-1-7,1 0 35,10-2-34,-5 1 12,9-1 367,-7 1-391,15-1-208,-9 1-34,10-2-174,-1 3-44,-10 0-14,7 1-60,-4 1 44,-9 1-48,14 0 239,-18 2 4,6-1 163,-9 2-17,-1 0 4,1 1 2,-1-1 38,9 3-105,1-2-2,11 2 35,-7-2 15,-1-1 40,-8-2-8,-1 0 12,2 0-9,-2-1 139,1 1-3413,-1-1 3411,-1 0-13,0 0 37,-1 0 141,18 0-139,-13-1 31,14-1-8,-15-2 157,22-7-174,-15 4-486,16-5 377,-20 5-166,-1 0 2349,0 1-5971,-4 0 3640,-2 2 0,-10 2 0,-3 1 1</inkml:trace>
  <inkml:trace contextRef="#ctx0" brushRef="#br0" timeOffset="175913">26686 2730 13233,'14'-13'3294,"-1"3"-2981,-11 7 12,1 3 213,-1-2-712,-1 2 202,-4 4 112,-1 1 23,-3 6 16,-2 1-17,-3 1-5,-3 3-6,-3 2-5,-3 1 112,-14 14-135,6-7 6,1-2 0,1 1-3364,-8 5 3386,-12 10-5,14-11-2135,-15 12 2112,12-10-973,-11 9 968,15-14-1218,3-2 1201,1-1 11,2-1 1189,4-1-1195,1-2 90,-5 8 1691,7-7-1791,-3 5 21,8-9-16,1 0-6,0 0-5,1-2-12,0 0 1456,2-2-1461,0 0 3476,-2 1-3487,4-4 0,-2 1-23,5-5-5,1-1-1,1-2 12,1 0-28,1-1-4779,0-1 4762,2 3 0,-1-3 0,1 3 0</inkml:trace>
  <inkml:trace contextRef="#ctx0" brushRef="#br0" timeOffset="179808">25832 3780 10136,'-2'-8'969,"1"2"-258,1 6 1933,0 0-2331,-50-7 29,26 11-177,-8-5 0,-3 2 441,-11 21-2184,8-2 1814,-15 9-29,15-4-39,10-5 0,0 2-62,-14 13-70,15-12 1,1 1 2,-7 11-11,5-1-318,4 0 307,6-2-347,6-1 358,6-2-5,3-1 16,9-3-30,2-3 69,9-2 17,3-2 107,19 1-101,-6-6-6,13 0-5,-12-6 10,-1-4 7,-1-2-1717,-2-1 1750,-4-2 34,-2-2 568,-5-3-523,-3-1 295,-5-2-313,-3-1 13,-3-2 111,-8-13-263,-3 9-23,-6-9 0,-3 13 0,-2 2 3449,-14 0-3444,5 5-4,-10 0-1568,8 5 1550,-1 1-229,-14 8 207,11-1-56,-17 12-12,24-5-49,-3 4-51,15-5-79,4-1-72,4 2-112,4-1-141,4 0 1330,4-1-1945,6 0-541,5-2-1543,5-1 3271,6-2 0,-13-3 0,1-2 0</inkml:trace>
  <inkml:trace contextRef="#ctx0" brushRef="#br0" timeOffset="180248">25990 3552 8034,'-38'-19'689,"0"0"0,-1 0 0,-14-8 0,4 7 22,-1 14-56,-4 2-84,-3 3-2190,-3 4 2022,-1 4-238,30-1 0,0 2-39,0 1 0,-2 3 56,-13 10 0,-1 2-846,11-4 1,0 2 724,-11 8 1,1 1-12,14-5 1,1 0 186,1 2 0,0 0-212,2 2 0,1 0-5,2 0 0,0 1-330,4 1 1,1 0 328,1-1 1,3 0-9,2 1 1,1-1 195,2 0 1,3 0-236,-4 28-12,6-1-4,6-2 637,11-9 0,4-1-632,7 12 28,-1-16 0,3-3-6,14-5 17,7-4 5,5-4 7,8-2-256,-27-13 1,1 0 254,1-1 0,1-1 3,1-1 0,1 0-3,0-1 1,0-1 7,1-1 1,1-1 8,-1 0 0,0-2 8,0 0 1,0-2-341,0-1 1,0-1 362,0-1 0,0-2 16,1-1 1,-1-2-128,1-2 0,-1 0 147,1-2 1,-1-2-1,1 0 1,-1-2-12,-1-2 0,1 0-9,-1-3 1,-1-1-6,0-2 0,0-1-14,-1-2 0,-2-1 2,0-1 1,-1-2-20,-2 2 1,-1-3 75,5-12 0,-3-1-68,-9 12 1,-2 0-3,2-9 0,-4 1 5,-8-12-39,-14 2-56,-10 18 1,-6 2-40,-19-15-215,8 18 1,-3 2 200,5 10 0,-1 2-84,-2 0 0,-1 1 72,-1 2 1,-1 0-1210,-1 1 0,0 2 1319,-6-1 0,3 2 0,-3-1 0,2 1 0</inkml:trace>
  <inkml:trace contextRef="#ctx0" brushRef="#br0" timeOffset="201469">14525 3579 22726,'-6'-40'378,"0"0"1,1 4 0,0 9 139,2 20-406,1 4-36,-1 2-109,3 1-97,-1 0 52,0 9 147,1 0-86,0 10-44,2 2-214,3 18-38,-1-6-1952,-1-1 1,-1 1 1182,1 7-569,-2 14 1197,-4-20 0,-1-4 0,3-3 1,-6 16-1</inkml:trace>
  <inkml:trace contextRef="#ctx0" brushRef="#br0" timeOffset="201671">14668 3281 17555,'-40'-32'-94,"0"0"1,3 1 0,9 11 1130,20 20-1390,3 3 407,1 2-587,2 4 74,1 3-571,3 3 322,1 3-1818,5 3 2526,4 6 0,-5-13 0,0 1 0</inkml:trace>
  <inkml:trace contextRef="#ctx0" brushRef="#br0" timeOffset="202336">14915 3463 18184,'0'-4'2101,"0"2"50,0 2-2134,8-8-11,-4 14 5,8-4 0,-6 17-5,1 2-1,-1 2 6,-1 2 6,-3 1 6,-1 2 5,-1-1-6,-2-1 6,-3-2 0,-2-4 6,-1-2-6,1-3 0,0-2 16,1-4 68,2-2 96,2-3 66,1-2 236,1-1-348,0-7-56,1-2 1,1-7-18,3-2-5,1-4 84,10-17-84,-3 8 62,15-23-84,-9 25-1079,4-6 1073,-7 16-5,-1 3-18,-3 4-33,-1 3 11,-3 3-11,0 3-11,-1 1 1100,1 4-1105,6 7 21,-2 2-5,3 8 6,-3-2-6,-2 2 0,0 1-11,0 0-1,0 0 12,-2 0-5,1-1 16,0-2-11,0-1-6,0-2 12,0-3-6,1-3 6,2-2-1,-1-2 1,2-2 5,1-1 11,1-2 6,1-4 23,0-1-6,2-6 5,-1-2 12,0-5 0,-3-4 22,-1-5-6,-1-2 1,-3-4-7,0 0 24,-2-1-1920,0 1 1953,-3 1-1221,0-8 1260,-2 13 0,-1-3-22,-1 15-23,0 3-6,-1 4-38,-1 2 1569,0 3-1625,1 2 1619,0 0-1659,0 5 0,2 2 23,2 6-6,2 3 0,4 4-11,2 3-6,3 4-6,3 1-1400,3 2 1373,1 1-2955,3 2 2910,-1 0-17,0 2-125,-2 1 97,-3 0-22,-4-2-260,-5-2 232,-4-3-23,-3-2-33,-5-4-63,-4-2-150,-4-3-105,-18 2-596,5-7-274,-11 0-448,10-8-834,2-2 1294,3-4-4285,4-1 5707,4-2 0,7 2 0,2 0 0</inkml:trace>
  <inkml:trace contextRef="#ctx0" brushRef="#br0" timeOffset="203238">15905 3418 22772,'2'37'739,"1"-7"-587,10-19-18,-1-5 96,8 1-130,-3-3 96,12-1-106,-11-4-12,5-2 12,-7-2-12,0-3 1,-2-1 10,0-1-21,-1-2-1,-2-2 11,0-1-27,-2-3 5,-1 2 0,-2-2 11,-3 4 11,-1 0 80,-2 0-114,-3 5-4,-3-2-18,-2 6-22,-4 1 0,0 2 0,-4 1 0,0 1 11,-3 2 17,1 1-22,0 3 16,-9 10-27,11-2 5,-6 9 0,14-5-12,1 0 7,2 4-12,2 0-33,1 13 22,2-8-6,3 9-28,8 1 29,0-9-1,8 6 6,-3-13 16,1-4 12,0-1 35,7-1-13,-8-7-5,4 0 28,-3-6-12,-4-4 6,5-3-11,-4-4 12,0-2-24,0-3 80,8-21-91,-7 10-226,6-15 238,-10 16 50,8-9-33,-4 10-12,5-7 1,-5 13 16,-1 1-33,0 3 16,4-1-11,3 5-16,8 2-18,-5 6 12,0 5 5,-6 3 255,2 4-260,-1 2 5,0 3-5,5 12 11,-7-5 0,2 10-5,-9-9-1,-2 1 17,-1 9-3408,-2-1 3385,0-2 7,-1-6 5,0-11 0,0-1-23,0-3 18,0-2 5,2-2 28,5-1-23,0-3 3399,6-2-3382,21-15-16,-13 3-1,19-14 1,-20 5 5,1-4-1445,9-19 1445,-9 7 1,6-14 21,-13 14 46,2-13-7,-8 12-472,-6 1 0,-1 0 496,-4-1-1,-3-17 95,-5 17-95,1 13 6,-1-6 118,1 11-130,2 7 1256,-1 1-1306,3 8 1186,-1 3-1230,1 6-12,-2 5 6,0 9 5,-1 5-11,0 7-1092,1 7 1104,0 5-7,2 5-3029,0 6 3024,1 1-22,0 1-1440,2-1 1423,3-3-33,2-4-96,4-12 0,1-1 6,5 6 236,-4-10 0,2-3-337,1-6 2355,0-1-2624,0-4 2145,-1-4-3841,7-3 200,-4-5-1741,5-4-4324,-7-5 8110,-2 0 0,-6 0 0,-4 2 0</inkml:trace>
  <inkml:trace contextRef="#ctx0" brushRef="#br0" timeOffset="203420">16864 3475 19975,'47'-21'-183,"-1"0"0,-3 2 0,-3 5-645,-1 12 369,4 1 459,7-1 0,-22 2 0,-2-1 0</inkml:trace>
  <inkml:trace contextRef="#ctx0" brushRef="#br0" timeOffset="204999">17777 3506 21358,'11'-40'278,"-1"1"0,1 2 1,-5 11-145,-6 24 672,0 1-801,-1 6 340,-2 14-278,-1 4-5,-2 16-951,-1 1 934,-3 6-6,-2 7-860,-1 3 821,-1 2-5,1 0-6,2-1-12,5-3-10,3-3-40,8-5-78,5-4-113,7-4-217,7-3-275,3-5-471,6-2-862,3-7-1855,4-5 3291,8-3 0,-23-7 0,-1-2 0</inkml:trace>
  <inkml:trace contextRef="#ctx0" brushRef="#br0" timeOffset="205422">18542 3621 16728,'0'-5'3462,"0"1"-297,0 4-3154,-3-20-6,2 26 7,-2-12-24,3 32-16,-1 2-44,0 3-1114,0 20 615,1-11-354,-2 14-698,1-16-1105,1-1 2728,0 4 0,1-21 0,-1 0 0</inkml:trace>
  <inkml:trace contextRef="#ctx0" brushRef="#br0" timeOffset="205963">18939 3640 17641,'0'-5'2672,"0"2"-258,0 3-2397,-3-20 11,3 19-5,-1-14-18,4 24 12,2 1 0,-1 0-6,0 1-11,-2-1 11,0 0 34,-2-2 22,0 1 40,0-2 195,-5 2-100,0-4 22,-3 0 11,1-4-11,0 0-17,1-3 353,-5-11-398,4 2-38,-3-9 67,7-5-119,1 5-32,3-8 10,2 9-3397,2 2 3380,2 2 1,0 2-17,2 3-12,0 2-5,1 2 12,1 2-18,2 2 0,2 1 1,1 5 3391,12 10-3408,4 14 5,-2 3 11,-4 7 6,-13-6-11,-5 1-1480,-5 1 1486,-8 2-12,-20 19 34,-4-13-23,8-15 1,-4 1-492,-4-3 1,0-2 501,-15 10-5,15-13 0,1-2 6,-5-1-485,4-4 524,5-4 45,5-4 5,5-2 11,5-3 1167,5-5-1223,2-1 1097,10-14-1108,0 2-16,10-6 5,2 4 677,15-5-711,9 2-498,1 1 465,0 7-6,-11 8-22,2 2-40,1 1-447,1 2 336,0 2-525,-4 2 1,1 0-232,8 1-911,-3 1 0,0 1-7946,3 2 8501,-4-2 1,-15-2-1,-18-2 1</inkml:trace>
  <inkml:trace contextRef="#ctx0" brushRef="#br0" timeOffset="206190">19564 3466 22713,'-9'-39'259,"1"0"1,0 1 0,2 13 1370,6 24-1619,-1 1 608,1 3-613,0 5 16,2 6-11,15 41-1283,-3-12 1266,-1-5 1,1 1 16,6 14-17,1 4-16,0 1-12,-3 0-1976,-1 0 1887,-6-1-140,-7-16 0,-3 1-1363,-7 21 1077,0-21 0,-5-2-2279,-19 15 2521,7-22 0,0-3 1,-3 1-1,-2 0 1</inkml:trace>
  <inkml:trace contextRef="#ctx0" brushRef="#br0" timeOffset="256664">27856 2817 15223,'45'0'343,"-1"1"1,-2 1 0,-5 2-36,-5 9-45,3 5-33,3 3-34,5 3-1659,1 3 1637,4 3-17,1 4 11,2 2-104,-24-17 0,0 0-37,0 0 1,-1 1 22,1-1 1,0 1-4,0-1 1,0 0-6,-1-1 0,1-1 25,24 17 692,-2-3-698,-9-7 1,0 1-29,8 4-259,-13-7 0,-2-1 249,-4-4-12,-5-2 1157,-2-2-1269,-5-3 944,-2 0-1476,-4-2-738,-4 0-3507,-2-2 5216,-3-1 1,-1-2 0,-1-1 0</inkml:trace>
  <inkml:trace contextRef="#ctx0" brushRef="#br0" timeOffset="257130">29440 3915 21248,'-1'55'-526,"3"-5"0,5-19-320,2 2-734,2 1 1580,13 22 0,-14-32 0,8 11 0</inkml:trace>
  <inkml:trace contextRef="#ctx0" brushRef="#br0" timeOffset="257548">29722 3900 18052,'20'-40'250,"-1"-1"0,0 4 1,1 8-38,10 19 106,20 0-218,-9 5-1098,13 0 1053,-16 7-11,-2 2-11,-3 4-18,-3 5 475,-2 2-485,-6 4-1506,-4 3 1511,-5 1 112,-6 2-90,-4 0 12,-7 1 11,-5 1 6,-7-2 5,-7 0-946,-3-3 941,-3-1-23,1-2 6,-2-2-673,4-1 668,1-1 1402,6-2-1409,2-1-5,7-2 17,3-1 1679,4-1-1651,2-2 1044,5 0-1011,2 0 12,6 0-28,4-1-23,4 0-17,5-2-305,5 0 255,5-1-11,5-1-23,3-1-33,1-1-614,1-3 592,1-1-40,-1-3-28,2-2-84,-1-1-123,0-3-123,-1-2-252,0-3-572,-1-2-1008,-2-3-1731,-2-3 4050,3-5 0,-22 14 0,-1 1 0</inkml:trace>
  <inkml:trace contextRef="#ctx0" brushRef="#br0" timeOffset="257931">30201 3391 1692,'-46'-6'820,"0"-1"1,0 1 0,-19-3-1,4 3-184,22 4 1,2 1-343,-2 2 0,0 1-79,-1 1 1,-1 1-54,0 2 1,-1 1-23,-2 1 1,1 2-105,-1 1 1,0 2 89,-1 1 0,1 1 313,0 2 1,1 1-323,0 2 1,1 0 408,3 2 0,0 1-437,3 0 1,1 2-17,3-1 0,2 2-12,3-1 1,3 1-9,2 0 1,2 1 46,-9 27 35,9 0 10,11 3 1,8 0-23,10 3-246,5-17 0,4-1 137,-2-9 0,2-1-6,8 11 1,2-2 643,-4-12 1,1-3-698,3 1 0,2-2-114,2 0 1,1-1 85,3-1 0,0-1 6,4-1 0,0-2 11,2 0 0,0-2 22,3 0 0,1-2 14,1 0 1,1-1 16,2-2 1,1 0-479,0-1 0,2-1 523,0-2 0,4-1 38,-5-2 0,5-1 1,-3-1 3,9 0 0,0-1-17,-9-2 0,2-1 0,-3-2-457,4-1 0,-3-3 530,-1-2 0,0-3-270,-1 0 1,-1-3 274,-2-2 1,-1-1-6,-2-2 0,0-3-31,-3-1 0,-1-2-22,-1-2 0,-3-2-23,0-1 1,-1-2-21,-3-1 1,0-1-9,-2 0 1,-1-1-4,-3 1 1,0-1-3,-3 4 0,-1-4 219,4-21 1,-4-1-218,-10 24 1,-3-1-43,1-18 1,-8 3 1068,-22 4-1138,-20 3 531,13 21 1,-4 2-516,-5 0 1,-4 1 510,-6 0 1,-3 2-627,-5 0 1,-3 1-104,-5 1 0,-2 1-251,18 5 1,0 1 0,-2 0 304,-7 0 1,-2 1-1,5 0 1,7 1-1,2 1 1,0 0 0,0 1-1</inkml:trace>
  <inkml:trace contextRef="#ctx0" brushRef="#br0" timeOffset="259959">14616 4653 24970,'0'-8'-330,"0"1"1746,0 7 85,0 0-1347,-23-56-895,17 46 126,-18-39 217,24 62-58,2 4 375,1 4-56,2 2-404,1 3-90,1 2 122,1 1 281,0 2-504,1 0-1114,0 2-1625,0 1 3449,0 3 1,-4-17 0,-1-2 0</inkml:trace>
  <inkml:trace contextRef="#ctx0" brushRef="#br0" timeOffset="260157">14773 4296 15851,'-5'-6'1168,"1"1"-808,4 5-2804,0 0-558,-37-2-6515,31 10 9558,-28-3 0,37 4 0,-1-4 0</inkml:trace>
  <inkml:trace contextRef="#ctx0" brushRef="#br0" timeOffset="261305">15087 4495 23084,'-7'14'58,"3"2"-543,9 6 68,3 0 136,-1 1 71,5 8 55,-3-9 55,4 14-215,-8-19 32,-1 5 234,-3-11 110,-1-1 66,-2-2 103,0-3 56,-2-1 27,0-2 7,0-2-57,0-1 337,-3-12-444,3 3-27,-2-12-11,5 5-12,0-2-16,2-1-17,2-2-12,2 1-10,4 0-18,1 1-5,3 3-5,-1 2-12,1 4 0,-2 2 0,6 3-22,-6 3 17,4 3-6,-5 3 5,19 23-5,-12-8-17,22 25 12,-22-22-6,5 5 11,-6-10 5,0 0 1,1-3-1,1 0-5,0-2 0,2-3-3386,-2 0 3386,2-4-173,-2-2 173,0-1 5,0-3 7,0-2-9,0-4 8,0-2 23,6-10-18,-6 3 40,7-16-39,-13 10-447,0-9 452,-7 8-233,-2-12 245,-2 10 22,0-8 5,-2 15 1,-2 2-6,-1 3-11,-2 3-17,-1 3 5,0 3 2922,-6 0-2961,5 3 920,-2 0-931,8 2 481,1 0-464,1 2 0,0 0 11,1 5-11,1-2 12,2 4-12,3-2 11,1 3-11,6 7 0,-3-4 0,2 5 5,-5-6-5,-2-2 0,-1 0 0,-2-2 0,-1-1 6,-1-1 16,-1 0-10,-1-1 4,0-1 29,-1-2 0,0 0 17,0-1 83,1-1-83,-1 0-17,1 0-17,-2-2-17,0 1 0,-1-2 0,2 0 0,-1 0-5,0-1 0,1 0 5,-2-1-6,2 0-5,-1-2 6,2 4-6,-1-2 6,1 1-6,1 1 11,-1-1 12,1 1 4,-1-1-16,1 1 9,-1-1 8,1 0-7,0 1 32,0-1-17,0 0-18,0 0-9,0 0 0,0 0 1,0 0-8,0-2 12,1 2-8,0-1 10,1 1 15,-1-1-8,0 1 12,1-4-16,-1 3-2,0-3-9,-1 5-13,0-1 17,0 1-26,0-1 2,0 0-12,0 1 27,0 0-3,0 1 9,0 0-11,0 1-112,-1 0 103,-1 5 61,1 3-44,0 9 16,1-1-22,2 3-1,0-3 17,3 2-47,0 1 13,1 1-21,1 0 10,1 0 1,7 7 5,-1-6 3,6 5-3,7-2 25,7-2 31,0 0-3418,10 1 3360,-20-11-16,12 5 13,-20-9-61,2 5 56,-13-6-6,-1 0-29,-12 2 3390,-2-1-3389,-10 2-22,-4 0-40,-4-1-39,-4 1-56,-4-1-45,0 1-453,-10 1 111,14-4-2548,-4 0-1311,25-5 4470,5-3 0,6 2 0,2-3 0</inkml:trace>
  <inkml:trace contextRef="#ctx0" brushRef="#br0" timeOffset="262226">16167 4572 22162,'-10'0'453,"6"-1"-369,23-5-16,2-2-12,1 0-12,1-1 7,-1 0 10,-1-1 23,-3 0 90,1-5-84,-7 3-1,-2-4 6,-5 6-11,-4 0-11,0 0-11,-1 2 16,-4 0-33,-5 2-23,-2 0-10,-2 4 4,1 1-4,-1 1-12,-1 1 11,1 3 0,-1 1 0,1 3-11,1 2 6,0 2-1,-2 9 1,3-2 0,-1 6-6,7-6-6,1 1 17,2 0-11,4-1 11,3 1-5,12 7 5,1-7-11,11 4 6,-3-9-517,3-2 500,2-1 16,2-2-5,1-2-5,0-2 16,-1-2-5,-2-1 5,-4-1-6,-4-1 23,-4-1 6,-5-1 11,-4 0 16,-3-3 523,-2-1-534,-3-2-10,-1-1 16,-1-2-23,-3-2 6,-3-2 6,-3-2 84,-8-18-67,6 12-12,-3-14 12,12 18-18,0 1-4,5 2 4,1 2-21,4 0-1,2 2-5,10-4-6,-2 6 0,7-3-5,-4 8 5,-1 2-11,1 1-5,7 9-1,-6-1 0,4 8 6,-9-1 0,-4 1 0,0 2 0,-4 2 0,-1 1 6,-2 2-6,-1 2 0,-1 0-6,-1-1 1,1 1 5,1 0-6,1-2 17,2-1-11,3-2 6,2-1-6,3-1 6,2-3-12,13 1 12,-7-7-3393,10 0 3393,-9-7-1,0-1-311,0-4 317,0-1 34,8-11-17,-8 2 28,10-18-17,-16 8-16,2-11-473,-4-12 472,-5 7 0,3-15 1,-7 12-6,-1 0 6,-2 1 16,-2 1 11,-1 4 12,-2 6 11,0 3 5,-2 6 3071,-1-1-3059,-2 8 426,-1 0-443,4 10-17,-2 1-45,3 2 769,-1 2-797,0 2 6,-1 9 16,1 3-5,-2 24 6,2-8-681,0 16 664,2-9 0,2 4 0,0 0-6,4 1-76,-1-4 1,2 0-9,2 10-391,-1-12 0,0-2 375,3-2-1,1-3-11,1-3-28,1-3-50,-1-3-1053,8 8-634,-3-9 855,1 1-2198,-6-13 3237,-4-6 0,-5-1 0,0 0 0</inkml:trace>
  <inkml:trace contextRef="#ctx0" brushRef="#br0" timeOffset="262423">17220 4648 11542,'-7'-2'4061,"1"1"-1496,6 1 1170,0 0-3673,25-33-1024,4 22 976,-4-8 0,3 1-1115,24 12 1107,0 0-17,-1 1-1,-3-1-614,10 1 363,-18 1-269,5 1-104,-11 4 0,-20 0 0,6 1 0</inkml:trace>
  <inkml:trace contextRef="#ctx0" brushRef="#br0" timeOffset="263023">18306 4622 22666,'-15'15'481,"0"8"-352,0 19-4953,-1 7 4914,0 3-6,0 2 747,2 1-775,6-18 0,2 2-28,2-1 0,1 0-23,1-1 1,2-1-167,8 24 99,6-23-139,6-3-370,7-2-886,7-4 1457,13-2 0,-22-12 0,1-3 0</inkml:trace>
  <inkml:trace contextRef="#ctx0" brushRef="#br0" timeOffset="265029">19019 4937 12281,'2'-6'3792,"-1"1"1770,-1 5-5467,-1-41-106,-4 34 22,-4-28 11,-5 48-5,-4 3 5,-4 5-22,-2 4-1205,0 3 1205,-1 3 0,1 3-12,2 2 7,4 0-298,4 0 286,4-2 11,6-3-5,1-1 6,6-3-1,2-1 0,14 5 18,1-10-1,11 3 6,-3-13 5,4-4-325,4-1 331,4-4 312,2-1-295,1-4 5,-2-1 68,10-10-45,-16 3 23,5-6 21,-21 5 141,-2-8 128,-8 5-318,-2-5-24,-7 5-16,-4 0-16,-2-2-12,-7 1-12,-3-1 327,-2 0-332,-5 0 1,-1 0 157,-4 0-129,-1 0 10,0 0 17,-14-6 6,13 5 5,-8-5 12,17 6 11,4 0-6,3 0-5,5 0-6,2-1-17,4 0-11,1-1 0,5 0-11,3 0-6,7 0-6,5 2 18,17-5-6,-5 8-371,10 0 354,-10 9 6,9 3-1,-9 5-10,5 4 700,-13 6-717,4 13 5,-7-1-2653,1 11 2648,-11-6-28,-4 4-286,-3 2 224,-5 3-101,-2 1-701,-5 0 511,-1 0-152,-2-3-184,2-2-235,2-2-360,2-3-413,4-2-460,1-5 1802,4-2-2653,3-6 3139,4-1 1,-3-7 0,0-2-1</inkml:trace>
  <inkml:trace contextRef="#ctx0" brushRef="#br0" timeOffset="265297">19480 4824 18158,'-27'-38'343,"0"-1"0,1 2 1,10 13 1639,15 23-1905,1 1 697,6 5-752,3 2 416,7 8-417,4 3 1,4 4 1054,4 5-1061,3 4-16,4 5-5,1 3-519,0 2 479,0 3-673,-3-1 662,-4 2-28,-6-3-22,-6 0-29,-8-1-61,-6-2-112,-12 1-207,-7 0-337,-13 1-570,-8-1-1687,-8 0 3109,16-17 0,1-2 0,-2 2 0,-1-1 0</inkml:trace>
  <inkml:trace contextRef="#ctx0" brushRef="#br0" timeOffset="279123">15969 5953 18702,'-17'16'630,"1"1"-399,2 3-46,-2 2-24,0 4-24,0 3-2045,-1 2 1977,2 3-26,0-1-38,3 1-17,1-3 741,3-1-623,4-4-36,1-3 376,12 6-379,0-10-12,10 2 20,1-9 34,5-4-124,5-2 23,4-4 1080,3-2-1053,2-4-1778,1-3 1890,-1-3 14,-1-2-28,-4-1 1,-2 0 2,-4-1-1540,-5 1 1562,-3-1 11,-6 1-33,-4 0 1487,-3 0-1561,-5 2-75,-1 0 35,-5 0 1737,-4 1-1894,-5 0 7,-5 2 62,-4 0 27,-4 0 10,-4 2 37,-2 0-70,-2 2-200,-2-1 337,1 0-929,1-2 925,2 0 11,2-2 4,3-1 110,3-3-37,4-1-21,3-1-8,4-2-47,4-2 0,4 0 33,2 0 114,6-8-160,2 8 61,4-7 23,3 11 74,3 1 61,0 1 302,4 3-309,1 2-2493,1 2 2366,3 2-62,0 3-25,2 1-56,0 4-78,1 2-29,0 5-71,14 10-11,3 7-139,1 2 128,-5 1-13,-15-6-34,-5 2-78,-5 3-145,-7 3 1922,-5 3-3394,-13 4-6825,-2-3 8037,-6-4 0,8-16 0,3-7 0</inkml:trace>
  <inkml:trace contextRef="#ctx0" brushRef="#br0" timeOffset="317344">3374 8315 6697,'-4'0'1904,"0"0"2807,4 0-4095,-25-10-420,19 7-11,-20-7-12,26 9-61,-1 1-246,-1 0-17,-1 1-113,-7 2 225,2 0 22,-5 4 12,2-1 5,0 2 0,-1-1 5,0 1-5,0-1 23,-1 1-12,0 0-11,0 0 6,-1 0-1,0 1 1,-2-1 44,-14 8-27,12-8-1,-10 6 0,17-10 1,2 0-6,2-2-6,2 0 22,1 0 7,1 0 32,1-2 824,1 1-1019,0 0 48,1 1 79,-2 1 83,0 2 27,-1 2-25,-1 0-20,-1 4-83,-3 5 1,1-2 10,-1 6 5,3-5 4,0 1-16,-1 0 6,1 1-1,0 1 2,1 0-7,0 1 23,0 0 4,1 1 7,1 1-17,0-1-12,1 2-9,1-2 9,0 0 4,0-1 13,0-1-3,0 0 154,0 8-24,1-5-2,0 7 4,-1-9 5,0 1-3,0-1 17,0 1-17,0-1-108,-2 0 13,0 1 17,0-2 27,-2 2 1,2-1 0,-2 1-108,1 9-78,0-7-23,-1 6-21,2-9-24,2 1 14,-1-1-16,1 0 16,0 1 196,0 0 12,0-1 1,0 2 171,0-1-17,0 1-10,-1 0 2,0 0-7,1 0 6,-1-1 17,0 0 7,0-1-144,0-1 17,0 0 5,1-1 11,-1 1-6,0-1 12,0 0-11,-1 0-10,0-1 249,0 6-100,-1-5 19,0 4-6,1-5-21,-1-1 42,0 1-187,-1-1 28,2 0-161,-2 0 0,1 1-22,-1 1-29,1-2-3,-1 2-39,1-3 206,0 6-57,1-7 12,0 4-27,1-7 4,1 0-26,0-2-3,0-2 7,1 0-45,1-1-1,0 0-38,0-1-6,0-1 29,0 0-11,0 0 18,0-1 160,4 1-31,0-1 64,3 1-125,1-1-35,2-2-154,4 1-420,5-1-1224,7-4-6292,2 0 8105,-1-3 0,-12 2 0,-7 2 1</inkml:trace>
  <inkml:trace contextRef="#ctx0" brushRef="#br0" timeOffset="318680">3716 10454 15283,'-11'34'809,"1"-3"-677,9-9-435,-1-1 173,1 0 23,0-1 29,0-2 44,1-2-75,1-1 55,0-3-10,2-2 102,0-1 11,1-3-86,-1-1 188,2-3 466,0 0 407,-1-2-225,3 0-2,2-4 21,2-2 275,5-4 222,1-4 437,4-4-915,2-4 0,1-1-502,9-9 257,-7 6 0,0 0 426,4-6-179,0-1-429,0-1-103,0 1-413,0 3 52,-2 1-415,-1 4 502,-2 2 21,-2 4 29,-1 2-163,8 0-152,-8 7-199,6 1-350,-8 7-577,0 1-901,0 4-1800,0 4-2223,-2 2 5974,-3 0 0,-7-4 0,-4-2 0</inkml:trace>
  <inkml:trace contextRef="#ctx0" brushRef="#br0" timeOffset="350016">11112 5523 12137,'-31'-6'1121,"5"3"199,22 4-1102,-2 2 424,-2 2-401,0 2-6,-2 1-39,0 2 334,-9 9-407,3 0 6,-6 6 0,3-4 659,-1 3-676,-2 2-17,0 2-877,0 3 844,0 0-12,3 1-22,2-1-5,2 0-6,3-1 5,4 0 12,3-3 5,3 1 17,3-3-6,3 0-11,4-2-5,3-1 28,13 5-23,-3-8-190,8 5 190,-6-11-5,1-1-18,2-2 1,-3-3 0,0-1 855,-5-2-805,-1-2 51,-4 0 72,-2-2 45,-1 0 40,-2-3 380,5-10-521,-5 1 186,5-9-225,-7 7-22,1-2 22,-1 1 17,0 0 235,0-4 73,-1 0-213,-1 1-16,-3 3 145,-2 3-190,-3 2-40,-1-1-27,-4 5-40,-2 0-17,-3 2-5,-3 1 0,-1 0-6,-4 3-11,-1-1-33,-1 2 5,-1 1-28,0 1-45,0 3-398,-6 2-89,10-1-437,-3 3-829,13-2-1809,2 0-4576,3 1 8239,2-2 0,3-3 0,0-1 0</inkml:trace>
  <inkml:trace contextRef="#ctx0" brushRef="#br0" timeOffset="366404">4842 10990 9895,'-8'-2'331,"0"0"-203,8 2 431,0 0-315,3 0-18,1 0-5,3 0-12,1 1 22,0 0-11,3 1 90,8 1-206,-3 0-6,6 1-29,-5-1 1,3 0-5,0 0 0,1-1 1,2 0 11,1-1-9,1 0-608,1 0 643,2-1 6,0 0 11,1 0 25,15-2-27,-10 0-5,12-1 5,-12 0 68,17-3-102,-12 2-618,13-1 600,-16 1-4,-2 1-10,-1-1-4,-2 2 581,0-2-573,-2 2 107,12-2-72,1 1-73,-1-1-6,-4 2-16,-12 0 5,-1 1-5,1 0 5,-1 0 639,2 0-600,-1 0 10,0 0 34,10 0-56,-8-1 11,6 0-5,-11 2 5,-1-1-5,0 0-6,0 0-12,-2 1 7,1-1 10,1 1-4,0 0 44,10 0-45,-8 0 5,8 0 12,-10 0-17,0 1 0,1 0 34,9 1-29,-7 1 90,7-2 16,-9 0 203,0-1-121,0 1-19,1 0-3,0-1-15,0 0 27,0 0-83,0 0 0,-1 0-203,0 0 154,9 0-30,-7 0 2,8 0-10,-9-1-6,0 0 2,1 0-4,-2 0-1,2 0-10,-2-1 4,0 1-4,-1 0 19,-1-1-8,1 2-8,-2-1-9,1 0 26,8 0 39,2 1-67,-1-1 6,-1 1-13,-10 0-2,1 0 0,-1 0-4,1 0-134,-3 0-17,1 1-17,-1 0 3,-1 1-8,0-1-6,-2 2 18,7-1-1,-7 1 143,6 0 12,-5-2 23,0 1 16,2-1 18,1-1-12,1 0 11,2 0-5,3 0-6,0 0-11,2 0-5,2 0-1,1 0-11,0 0 1,0 0-1,0 0-6,-2 0 1,0 0 5,-3 1 17,7-1-28,-9 1 11,5-1 6,-11 0 0,0 0 22,-1 0-16,0 0 27,8 0-28,-5 0 6,6 0-5,-7 0-1,0-1-5,-1 0-11,-1 1-6,0-2 0,-1 2-12,-1 0 1,-2 0-11,-1 0-29,-1 0-27,-1 0-40,-1 0-50,-1 0-128,1 0-3188,2 0-3993,-2 0 7477,2 0 0,-5 1 0,-2-1 0</inkml:trace>
  <inkml:trace contextRef="#ctx0" brushRef="#br0" timeOffset="367601">8617 10934 6775,'-8'1'1350,"1"0"-499,7-1-632,0 0-219,-22 8-39,16-5 0,-16 6-12,22-7 40,0 3 123,2-1-11,0 1 167,5 0 3,-1 0 57,5 1 72,-2-2 17,5 0-1,2-1-78,2 0 6,5 0 191,16-1-269,-4-1-660,15 0 617,-9-1-27,4-1-13,4-1-32,1 0-36,-11-1 1,2-1 19,21-1-950,-7 1 0,1-1 894,-22 2 0,0 0 11,9 0 1,2-1-407,1 1 1,-1-1 414,-10 1 0,0 1-17,11-2 0,0 0 44,17-1-20,-3 0-9,-2 0-17,-4 0 5,-1 0 3,-3 0-15,-3 0-604,-2 1 628,15-2-48,-16 1-12,-9 2 1,1 0 401,3 0-380,23-1-26,-29 2 1545,7-1-1569,-16 1-147,-4 1 1275,-3 0-1278,-4 0 21,-4 1 956,-3-1-778,-3 1-1920,-2 0-2102,-1 5 3954,0-1 0,0 2 0,0-4 0</inkml:trace>
  <inkml:trace contextRef="#ctx0" brushRef="#br0" timeOffset="368492">9630 9666 10776,'-46'24'229,"0"-1"1,3-2-1,6 0-55,14 3-34,-1 1-62,3 1-27,1 2-29,3-1 6,3 2-11,2 0-23,4 0-5,2 0-11,4-3 16,1 0 637,3-3-626,3-2 23,2-1 28,4-2 362,1-2-250,2-2 185,1-2-140,1-3 11,0-1 22,0-2 449,-2-2-359,-2-3 99,-1 0 366,1-3-437,-4 0 230,2-7-370,-4-1 156,0-10-212,-3 4-16,0-6-18,-2 5-11,-2 0 6,-1 0-5,-1 2 162,-5-2-158,1 5 12,-2 0-56,3 6-56,-4 1-89,2 3-23,-4 1 17,1 4 11,-3 1 0,-1 4-73,-9 7 28,5-4-45,-5 6-34,11-5-72,2-1-16,2-1-57,4 0-90,1-2-55,3-1-79,1-1-117,3-1-416,3-1-878,4-1 1960,6-2 0,-8-1 0,2 0 0</inkml:trace>
  <inkml:trace contextRef="#ctx0" brushRef="#br0" timeOffset="368968">9595 9446 8744,'-45'-8'504,"1"0"0,3 0 1,3 5 307,-11 12-1724,10 2 1197,-14 7-33,16 1-45,1 1-32,-1 4-19,3 2-21,1 3-3473,3 1 3427,2 3 18,3 2 861,2 2-872,3 3-7,3 2-25,8-9 1,0 0-37,-1 20-287,5-18 1,1-1 252,3 16-22,3-2-17,3 0 12,4-3 10,4-2 23,2-4-5,3-3-1,3-2 45,4-5 153,3-3-19,4-4 186,24 0-214,-8-10-81,-17-6 1,4-2 138,5-6 1,5-4-1,-4-1-68,-4 1 1,-1-1 431,7-1 1,4-1 0,-6-2 49,16-12 65,-2-2 46,-5-3 69,-5-3-395,-5-2 51,-5-3-258,-14 8 1,-2-3-73,0-3 1,-3-2-257,0 2 1,-1-2 69,-3-9 0,-2 2-246,-4-6-1,-2-12-4,-8 23 807,-5 2-358,-5 4-51,-5 1-43,-3 1-14,-4 2-2182,-2 1 2161,-3 3-42,-2 4 640,-2 3-781,-2 3-215,0 4-490,-2 4-1180,-1 3-5372,4 2 7049,6 1 1,14 0 0,7 0 0</inkml:trace>
  <inkml:trace contextRef="#ctx0" brushRef="#br0" timeOffset="371583">12430 9840 14352,'0'-36'-655,"-3"11"1265,-6 37-543,-2 3 128,-3 7-134,-5 8-50,4-6 1,-4 8-29,8-9-6,3-1 12,1 1 73,4-2-85,5 15 40,3-15 272,6 10-177,2-18 50,3-1 18,3-2 16,2-1 118,13-3-163,-8-2-11,9-2 34,-12-2 5,-2-2 0,-1-2 135,5-6-158,-8 1 24,3-3 16,-9 2 33,-1 1-5,-3-2-17,-2 2 68,-3-5-214,-2 3-61,-4-1-44,-9-2 10,0 5-16,-15-8 38,7 8 18,-9-1 16,8 4 6,0 0 6,0-2 11,2 1 84,-5-5-51,6 2 7,-2-4-12,7 3 5,4 0-5,-1-2 145,-3-17-201,7 13-23,-2-12-10,9 19-24,2 0 18,2 2 5,3 0 0,1 2-27,8-1 4,-2 3 1,6 0 6,-4 3-7,3 4-809,0 2 804,1 3-11,0 5-1,-2 2-49,5 14 50,-9-5-17,4 10-39,-10-7-269,0 12 73,-3-8-118,-1 9-229,-2-15-353,0-3-460,0-2-615,1-2-801,0-3-628,-1-4 3512,1-2 0,-2-5 0,1-1 0</inkml:trace>
  <inkml:trace contextRef="#ctx0" brushRef="#br0" timeOffset="371986">12702 9376 5352,'-50'-11'450,"0"0"0,-12 8 0,6 6-591,14 13 281,9-1 0,0 1 168,-4 10 6,-1 4 58,0 4-142,1 3-51,1 5-319,3 2 235,3 2-34,4 2-30,11-14 0,2 2-31,-4 17-9,8-17 1,3-1-37,2 11-16,7 0 5,5-4 667,6-2-639,16 10 56,-3-16 303,14 6-224,-6-20 50,6-4 22,3-6 45,3-3 45,3-4 81,-12-3 0,0-2 109,22-3-199,-22 1 1,1-2 305,-4-4 0,-1-1 5,14-7-11,9-9-11,-25 4-107,-5-3-123,-3-4-100,-3-4-90,-4-4-6,-3-4 11,-9 10 1,0-1 0,0-16-96,-4 17 0,-1 0 17,-6-7-39,-5 1-62,-7 3-22,-4 3-45,-4 3-85,-4 3-195,-2 4-728,-1 4-2296,-1 4-4398,3 5 7769,5 4 1,12 3 0,6 1 0</inkml:trace>
  <inkml:trace contextRef="#ctx0" brushRef="#br0" timeOffset="386109">13158 7766 8835,'2'-6'3572,"0"1"-1426,-2 5-1093,0 0-1001,-23-11-94,12 14 153,-19-6-79,17 18 13,1 3 28,-2 4 4,2 2-356,0 3 275,1 1 64,2 2-168,2-1 34,2-1-76,1-1-1,2-3 26,2 0 18,4-3 25,1-1 26,4-2 7,4-3 90,2-1 64,4-4-5,3-2-12,2-2 5,3-4 34,1 0 326,1-2 243,29-14-531,-27 6-3392,20-12 3446,-36 8 28,-2 0-18,-2-1-55,-2-1-12,-3 0-27,-1 0-23,-2-1-6,-1 0-44,-1 1 3458,-4-13-3492,-1 10-11,-3-10 0,0 15-11,-2 0-6,0 1 0,-2 1-12,0 2 7,-1 1 22,0 2 55,0 0 2,2 2 13,0 1 5,2 0 79,1 1-96,3 0-11,1 1 314,2 0 134,1-2-449,0 0-70,0-2 5,-1 1-8,0-1 2,-1 2-13,2 0-36,-2 1-276,2 0 275,-2 1 11,0 0 2,1 0-44,-1 0 0,1 0-10,-2 0 190,-3 0 95,0 0 12,-2 0-1,1 0-10,1 0-1,-4 0-11,0 0 1,-2-1-184,2 1 22,1-1-8,3 1 5,0 0 24,0-2-21,0 2 39,0-2-44,0 1 15,0-1-24,-1-1-8,0-1 108,-3-5-97,1 1-7,-1-3-54,4 2-48,0-3-59,0-1 33,2-2 70,0-2-3,2 0 68,0-1 42,2 1 20,0 1 69,3 2 60,1 0-49,13-6 112,-4 7 18,11-5 20,-7 10 31,2 0-50,14 2-81,-7 2-126,21 3-45,-18 7-155,8 4-37,-13 4-109,-2 4-113,3 16-28,-9-5 21,1 11 29,-12 5-868,-3-9 1010,-4 11-12,-2-13-424,-2-2 181,-1-1-9094,-1 6 9603,2-13 1,1-2 0,4-17 0</inkml:trace>
  <inkml:trace contextRef="#ctx0" brushRef="#br0" timeOffset="386884">11977 7602 9342,'0'-6'3386,"0"1"-366,0 5-2876,-62-16-1505,35 22 1423,-12-9 1,1 3 65,10 25-4,-2 3-25,2 3 30,0 2-4,2 4-59,2 1-17,3 2-68,7-3 0,3 2-14,-2 7 3,5-9 1,2-2-31,5-3-5,4-1 177,10 9-167,1-12 34,8 6 38,-3-15 154,15 1-93,-8-7-1,10 1 3,-13-9 64,-1-3 360,-4-1-250,-2-1 43,-4-2 33,-3-2 736,-1-3-786,-1-2 201,-2-3-313,-1-2-56,-2-2-23,-2-1-10,-3-2 10,-1 0 34,-4-1 118,-6-4-162,2 7-51,-5-3-12,4 10 7,-1 0-1,0 3-22,0 1-22,1 3-45,0 1-40,1 1-16,1 1-28,0 2-17,2 2-6,-1 3 12,2 1 11,0 3 10,2 0 6,0 1-206,2 9 100,2-5-56,1 6-50,4-6-112,1-2-157,4 0-270,5-2-329,1-1-302,4-2-455,3-2 1972,18-3 0,-22-2 0,10-2 0</inkml:trace>
  <inkml:trace contextRef="#ctx0" brushRef="#br0" timeOffset="387267">12237 7716 9190,'-1'-4'2951,"1"1"4180,0 3-7025,-25-34-95,19 26-78,-19-27-107,25 35-10,0 0-19,0 5 220,0 0 0,0 6-23,0 1 12,2 1 16,4 1 1,3 1 11,5 1-6,2 0-22,3 0 10,0 1-16,0 0 20,-1 0-2,-2 1 0,-3-2-3,-3 1-13,-2-1 10,-2 1-8,0-2 7,-4 0-1,0-2 0,-1-1 32,-1 0 24,-1-1 56,-1 0 21,-3 0 8,-3 1 4,-3 1-3331,-10 7 3306,2-6-11,-8 6-241,5-7 122,0-1-26,1 0-28,2 0-45,1-1-29,4-2-75,3 0-66,3-2-82,3-3-30,2 0 3136,2-1-2755,12 0 0,-8-1 0,8-1 0</inkml:trace>
  <inkml:trace contextRef="#ctx0" brushRef="#br0" timeOffset="387749">14470 7640 20808,'-15'-4'-270,"-1"7"163,-3 22 26,0 2 0,-1 3-15,1 1-44,0 2-2517,1 2 2353,0 1-403,-3 13 432,5-13-234,-2 6-79,8-19-157,2-3-190,0-5-376,-1-3-2515,-3-1 1378,2-5 169,-4-2 2279,6-4 0,0-1 0,5 1 0,0-1 0</inkml:trace>
  <inkml:trace contextRef="#ctx0" brushRef="#br0" timeOffset="387994">14110 7705 17871,'-1'-27'241,"3"9"-169,10 36-21,4 3-12,5 2-4246,5 3 4247,6 3 2,-7-8 0,2 1 845,15 11-845,-5-5 0,-1-1-189,4 2 203,11 9-5,-21-15 10,-2-2 12,-4-1-16,-3-1 66,5 4-84,-8-7-5,2 3-12,-8-8-11,-1-1-39,0-2-61,-2 0-158,1-1-739,-1-1-2739,-1-1-4189,-2 0 7914,0-2 0,-3-1 0,-2-1 0</inkml:trace>
  <inkml:trace contextRef="#ctx0" brushRef="#br0" timeOffset="390842">11169 8580 7358,'39'9'487,"-3"-2"-381,-12-7 29,17 0-74,-5 0-773,15-1 751,-9 0 0,3-1-5,4 0 11,4-1-2941,3 0 2997,4 0-48,-27 2 0,-1-1-200,2 0 0,0 0 228,2 1 1,0 0 7,1-1 1,1 0 2,1 1 1,0 0-9,1 0 0,1 0-3,0 0 1,1 0-12,0 1 0,1 0 0,-1 0 0,1 0 47,19 0 1,1 0-1072,-15 0 0,0 0 1004,15 0 1,0 0-143,-18 0 0,-2 0 145,2 0 0,0 0 220,1 0 0,0 0-206,1 0 0,0 0 11,0 0 1,1 0 41,1 0 1,-1 0 21,2-1 1,-1 1-203,2-1 0,-1 0 270,2-1 1,0 0-4,1 0 0,0 0-3,1 0 1,0 0-18,0 0 1,3 0 41,-5 0 1,4 0 0,-2 0-79,8-1 0,0 1-60,-10-1 1,3 1 0,-3 0 7,3-1 0,-3 0-1,-1 1 0,0-1-126,-1 1 1,0-1 91,-3 1 1,0 0-23,-1 1 1,-2-1-27,-1 1 1,-2 0-28,-1 0 0,-2 1-40,-1-1 1,-2 1 366,-2 0 0,-1 1-1985,26 2 1669,-1 5 0,-28-4 0,-4 1 0</inkml:trace>
  <inkml:trace contextRef="#ctx0" brushRef="#br0" timeOffset="397768">2062 7513 7398,'9'-6'1362,"-2"1"122,-7 5 913,0 0-2206,-5 2 34,0 1-27,-5 2-21,-1 1 62,-1 1-112,-4 0 145,-7 3-53,4-2 272,-6 2 137,-10 0-308,12-4 87,-14 2 54,18-5-20,0-1-60,2-1-98,1 0-405,2-1-1,2 1 65,2-1 17,2 0 55,0 0 5,3 0 84,0 0-216,3 0-1251,0 0 1336,2 3 65,0 0 9,0 4-52,-1 2 68,0 1-38,-2 2 30,-2 7-23,1-2-5,-2 4 75,2-4-6,1 0-22,0 0-51,0 1-3,1 18-82,0-13-5,1 14-6,1-16-16,0 0 29,1 0-5,1 2 13,1-1-9,1 0-4,0 0-7,2 1 8,-1 0 14,0 1-50,0 11 87,-1-6 35,0 8 104,-2-9 53,-1 1-45,-1 1-3458,0 29 3403,-2-23 20,1 22-52,-2-16 33,3-10-29,-2 20-8,2-22-182,0 8 143,2-12-14,0 11-15,2-6-89,0 20-20,0-20 3321,-2 9-3306,0-13 8,0 2-141,-2 0 30,1 1-1873,-1 1 2005,0 0-6,0 2 186,0 0-190,-1 2-599,0 1 722,-2 0-287,2 15 294,0-11 4,1 12-5,0-16-1286,1-1 1303,2 1 5,0 0-35,2 0 30,-1 1 38,4 16-345,-2-12 318,2 12 10,-3-17 35,-1-3 0,-1 1-6,1 11 11,-2-1 1,0-1-17,-1 2-11,-1 13 123,-1 1-47,-1-13-9,-1 13 10,0-19-4,-1 0 5,2 0-18,0-1 18,1 16-1895,0-14 1748,1 11-5,0-17 1752,0-2-1759,0-1 13,1 11-7,0-9-8,-1 8 21,1-13-1881,-1 0 1903,0-1 433,0 1-377,0 12 2116,-1 3-2159,-1 11-8,-1 0-329,0-13 317,1-3 151,0-12 2673,1-1-2676,-2 0-2784,2 0 2757,-2-2 23,1 22-11,-1-17 20,0 15-130,0-13 1,-1-6 74,-5 17-30,1-16 56,-4 7 128,2-7-73,-2 0-2,-1 1 283,-1 0-294,-1 1-28,0 0-278,1 0 3094,-1-2-3168,1-1-225,1 0 180,0-1-1,2-1-2421,0 0 2624,2-1 238,0-1-15,1 0-7,1-1-16,-1-1 3,1-1 6,0 11-86,4-11-182,-1 8 3392,3-12-3428,1-1-1,0 0 0,0 0-1,0-1 13,0 1 44,0 0 13,0 0 30,0-1 35,0 2 169,1 0 0,-1 6-26,1-6-40,-1 6 35,1-8-12,-1 1-10,1-1 37,-1 6-174,0 1 43,0-1-31,1 0 23,-1-7-19,1 1-26,0-1 19,0 1-46,1-1 11,-1 1-37,3 4-42,-1-5-94,2 6-13,-1-6 38,-1 1 7,1-1 4,-1 2 46,1-1 9,0 2 68,0 0 119,0 1 2,0 0 27,0 1-34,0-1-1,-2 0-4,2-1-30,0 0-9,1-2 50,1 1-44,0-2-31,1 0-9,5 2-26,3-1 132,14 0-80,-8-6 5,10-2-64,-10-6-7,4-2-286,4-5-1501,3-3 1163,11-4 1,-21 6-1,2 0 1</inkml:trace>
  <inkml:trace contextRef="#ctx0" brushRef="#br0" timeOffset="409440">26062 4476 15300,'-4'0'1904,"1"0"-296,3 0-1576,0 3-3,0 0 9,2 4 5,2-1 19,2 3 102,8 7-56,-2-1 45,8 6-6,-3-3 39,5 3-5,3 2 47,3 2 0,1 1-87,7 9-605,-5-8 1,-1 0 592,1 3-22,0-1-17,0-1-17,-2-2-3046,0 0 3046,-1-1-1957,10 8 1957,-11-8-236,7 6 219,-13-11 457,-4 0-480,-2-2 2228,1 3-2184,-6-7 6,0 2 0,-5-8 3201,-1 0-3224,-2-3 562,0-1-573,-1-1 0,-1-1-1059,1-1-1657,1-1 2668,1 0 0,0 0 0,-1 0 0</inkml:trace>
  <inkml:trace contextRef="#ctx0" brushRef="#br0" timeOffset="416149">26922 5453 10724,'-4'-2'1075,"0"-1"3009,4 3-3804,-40 13-5739,24-5 5610,-31 12-22,34-6 608,0 3-630,1 1 936,-1 2-976,2 1-6,1 2 1,1 1 39,3 11 2540,2-9-2619,2 8 6,5-11 762,3-1-767,5-2 61,11 7-17,-3-7 11,9 3 1,-7-9 5,2-2-6,1-2-5,1-1 16,0-2 7,0-2 10,0-2 12,-1-1-6,-1-2 5,-1 0 6,-3-3-3026,6-3 3043,-9 0 11,3-3 6,-10 1 11,-1 0 332,-2 0-349,-1-1 128,-1 0-167,-3 0 3364,1-1-3414,-2 1-29,-2 0-21,-1-1-12,-2 0-23,-10-6 29,1 3 5,-7-3 0,2 3 0,1 0-11,-3 0 12,1-1 4,-1 0-10,2 0 11,-1-1-12,1 0-5,1 1 12,1-1-7,0 1 12,1 1 28,-7-3-23,6 5 12,-4-4-6,8 5 11,1 1-6,1-1 12,1 0 6,2 1-12,1-1 0,2 0 0,3 0-11,0 0 11,2-1-5,2 1 5,2 0 0,4-1 51,9-4-51,-2 4 0,6-2 29,6 1-29,-5 5-17,7-3 17,-8 6-5,0-1 16,12 2-27,-8 1-12,9 0 17,1 9-28,0 4 6,8 14-1,-13-3 23,-7 5-11,-12-6 5,-3 2 6,-5 2 12,-1 2 16,-5 1-6,-2 1-5,-4 0-23,-11 13-67,4-11-806,-6 8 577,10-15-493,0-1-1827,4-2 2594,3 2 0,2-11 0,2-1 0</inkml:trace>
  <inkml:trace contextRef="#ctx0" brushRef="#br0" timeOffset="422350">4821 11750 12673,'-14'-8'-1423,"3"1"1015,11 7 167,1 0 202,0 0 257,3 0-16,4 0-23,1 0 11,3 0-16,1 0 11,4 1-6,1-1-22,2 2-6,2-1-11,2-1 12,0 1-29,2-1 0,2 0-1095,1 0 1090,3 0 50,2 0 0,1-1-56,12 0-56,-9 0 0,0 0 56,7-1-6,0 0-28,-11 2 1,2 0-15,1-1 1,0 1-34,0 0 0,2 0 67,20 0 0,-1 1-31,4-1-635,-12 1 1,-1 0 612,4 1-6,-1 0 6,-1 0-23,-1 0 0,-5 0-5,-3 0 6,-5 0-7,-4 0-188,-5 0 206,-4 0 5,-4 0 224,0 0 914,-8-1-846,1 0 1770,-6-1-1692,-3 0 630,-1 0-596,-2 0-1104,1 2-179,0-2-1356,2 4 2196,3 0 0,-3-2 0,0 1 0</inkml:trace>
  <inkml:trace contextRef="#ctx0" brushRef="#br0" timeOffset="1.08674E6">24193 8942 24575,'0'0'0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06:02:24.94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27402 870 32767,'7'-56'0,"1"0"0,-1 4 0,-2 10-1807,-7 20 520,0 4 576,-4 2 41,-2 3 528,-7-1 135,1 7-1674,-6 0 1766,2 5 11,-4 3 207,-4 6 143,-5 4-175,-4 8-127,-4 5-1559,-2 5 1188,1 3-135,2 3-354,16-12 1,1 2 131,-5 10-98,0 8 350,20-18-11,7 3 32,5-10 47,12 5 29,-2-14 274,8-1 805,-3-6-821,2-4 851,3-1-857,2-4 0,-2-2 28,1-1 5,-3-2 6,-1 0 11,-4 0 118,5-6-62,-10 6 356,3-2-333,-9 6 347,0 2-431,-5 3-23,0 1-33,-3 2-17,0 4 22,0 2 6,0 7 16,0 4-22,0 3-11,1 7 0,-1 2-22,1 4-17,-1 1-1886,1 0 1729,1 0-1060,2 12 623,-1-12-202,2 9-336,-2-17-705,2-1-1557,-1-5 3433,1 0 0,-3-10 0,1-1 0</inkml:trace>
  <inkml:trace contextRef="#ctx0" brushRef="#br0" timeOffset="409">27494 416 9012,'-50'-38'853,"0"0"0,4 4 1,4 5-540,1 10-1,-1 5 765,-18 1-781,13 7-51,-14 4 12,18 9 22,-4 7-674,-6 11 578,24-9 1,0 2-8,-3 3 0,-3 3-2,0 5 1,-2 3-1,1 0-83,-7 8 1,1 1-510,4-3 0,0 2 1,3-1 474,-1 6 1,5-1-11,1 1 0,4 1-66,3-3 1,4 1 59,6-3 0,2 1-3,4-4 0,4-1-5,5-1 0,5-2-15,2-2 1,4-1-4,5-2 1,3-2-11,4-1 0,2-1-15,4-3 1,2-1-6,4-1 0,1-2-20,3-1 1,1-2-603,2-1 0,1-1 594,1-2 0,0 0-6,0-2 1,1 0-84,0-2 0,0-1 108,-1 0 1,1-1 19,0-2 0,0 0 11,0-1 1,0-1 19,1-1 0,-1-1 8,0-1 1,-1-2 13,0-1 1,-1-2 330,-1-2 0,-2-2-294,-1-1 0,-1-1-396,-2-2 0,-1-2 404,-2-2 1,-1-1-7,-3-1 1,0-2 39,-3-1 1,-1-2-69,-3 0 1,-1-2-142,5-13 1,-3-2 146,-8 9 0,-2 0 11,3-10 1,-3 1 381,-7-15-308,-9 4-34,-11 5-17,-11 4-40,-11 7-5,-11 3-17,-11 5-36,26 18 0,-4 0-62,-17 0 0,-2 3-47,12 3 0,0 1-108,-13 0 1,2 1-291,18 3 0,2 2-1843,-26 2 2347,3 4 0,27-3 0,4 1 0</inkml:trace>
  <inkml:trace contextRef="#ctx0" brushRef="#br0" timeOffset="866">26837 1732 19154,'12'-49'1163,"-1"1"0,0 0 0,-4 9-659,-6 22-89,-3-1-74,-1 11-105,-2 3-91,-1 2-66,-1 3-40,-4 5-6,-5 5 7,-6 8-272,-8 7 254,-5 6-1008,-7 8 991,19-17 1,0 1-545,-2 3 1,-1 0 538,-1 3 0,0 1-587,-2 1 0,1 1 576,-1 1 0,-1 0-14,1-1 0,0 1-132,-10 12 0,1-1 3,11-12 0,0-1-95,-5 7 0,1 0-989,10-8 0,2-2-3296,-6 12-4260,-1 5 8794,17-25 0,4-10 0,3-5 0</inkml:trace>
  <inkml:trace contextRef="#ctx0" brushRef="#br0" timeOffset="1483">25868 2701 14930,'0'-6'3366,"0"1"-4892,0 5 1644,-61-53-40,36 39 311,-17-13 0,-2 6-350,14 28 944,-10 8-927,-4 11-39,10-1-168,-9 12 146,16-4 10,2 2-5,2 3-5,5 1 629,2-2-641,7 0-6,4-3-66,21 22-822,0-22 883,18 12 28,-3-27-457,2-5 451,2-2 2180,0-4-2163,-2-4 17,-3-2 11,-4-2 17,-6-4 17,-5-3 17,-5-4 162,-3-19-185,-5 9-11,-5-15-11,-2 16-1,-4-2 7,-3 2-12,0 1 23,-2 1-6,-2 4-17,-3 3 0,-3 4-5,-3 3-1,-4 4-5,-4 5-5,-3 4-12,-2 5 798,0 4-831,-14 14-18,17-5-60,-5 10-376,21 3 111,10-9-1372,7 10-3029,11-15 4863,11 0 1,-8-13 0,2-1 0</inkml:trace>
  <inkml:trace contextRef="#ctx0" brushRef="#br0" timeOffset="1898">26103 2316 16639,'-54'-17'773,"1"-1"0,11 7 0,-1 2 0,4 2-586,5 2 1,1 4-1243,-26 4 0,1 3 1108,22-1 1,2 3-460,-13 4 0,0 2 423,13 1 0,2 0 13,-2 3 1,1 1 218,0 2 0,-1 2-229,1 2 0,0 1-6,1 3 0,1 0-3,1 2 0,0 1-940,3 1 0,1 1 929,2 1 0,1 0 2,3 1 1,2-1 39,2 0 1,3 1-63,2-2 0,4 0-3,1-1 1,2-1-34,4 30 0,12-4-22,9-3-23,12-4-34,8-6 326,-17-24 0,3-1-368,15 5 1,5-3 25,5-2 0,3-2-333,-1 0 1,1-3 449,0-4 1,-3-3 21,-14-5 1,-3-2 571,2-1 1,-1-1-547,-1-2 0,0-2 2,0-2 1,-1-2 14,-1-1 0,1-3 78,11-9 0,0-2-34,-12 5 1,0-2 5,9-8 1,-2-2-10,-13 7 1,-3-1-11,2-3 0,-2-1-543,-1-1 0,0 0 517,-1-2 1,1-3 16,5-14 0,0-1-14,-8 12 0,-1 0 124,5-9 1,-3-2-2,-9 9 1,-4 3-17,0-17-34,-14-6 11,-36 19-106,-2 16 417,10 12 1,-4 1-595,-10 7 1,-1 3-193,12 0 1,-1 2-349,-12 2 0,1 1-3960,-14 4 4660,2 6 0,29-7 0,4 1 0</inkml:trace>
  <inkml:trace contextRef="#ctx0" brushRef="#br0" timeOffset="2375">27735 1518 21499,'32'35'43,"0"-1"0,9 11 0,0-2-1119,-15-16 1,-1 0 1072,9 9 0,-1 1-11,-9-10 0,-3 0-22,0 0 0,0-1-46,-1 0 1,-1-1-288,19 24-379,-3-3-1039,-1-2-3423,-2-2 5210,1 4 0,-15-23 0,-2-1 0</inkml:trace>
  <inkml:trace contextRef="#ctx0" brushRef="#br0" timeOffset="2744">28572 2677 24861,'-5'6'-6,"3"6"-5710,5 21 5587,4 4-128,1 0 130,3 2-736,-1 0-312,2-1-2342,1-1-5406,-2-4 8923,-1-6 0,-5-13 0,-2-6 0</inkml:trace>
  <inkml:trace contextRef="#ctx0" brushRef="#br0" timeOffset="3113">28846 2716 20974,'-8'-53'692,"-1"-1"1,2 6 0,3 8-570,9 17-89,5 3-34,5 4-11,4 2-17,6 2 33,5 2-5,5 3-2124,5 3 2119,4 2-18,0 7 1,1 5 0,-3 6-392,9 18 403,-16-6 0,1 14 11,-22-9-12,-8 3-4,-8 3 4,-9 1-829,-9 0 830,-9 0 11,-5-2 5,-6-2 12,-3-3-6,-1-2 12,2-4-1,2-1-11,6-4 1222,6-3-1233,8-3 0,7-4 0,7-1 937,5-3-837,17-1-49,4-4-6,17-1-671,2-4 631,8-3-5,7-3-5,5 0-548,-28 3 0,1 0 533,1 0 1,0 0-6,0 0 0,1 0-257,0 0 1,-1 0 213,0-1 1,1 1-59,-2-1 0,0 1-79,-1-1 1,0 0-407,28-6-301,-4-1-1090,-4-1-21,-6-1-1752,-4-4-5828,-8 1 9603,-8 1 0,-12 8 0,-7 3 0</inkml:trace>
  <inkml:trace contextRef="#ctx0" brushRef="#br0" timeOffset="3482">28796 2166 10481,'-48'10'495,"0"0"0,0 0 0,4 0 0,0 0 0,5 1-747,4 3 1,2 2 483,0 0 1,1 3-49,0 1 1,1 2-42,1 1 0,0 2-40,1 1 1,1 3 11,-7 16 0,3 2-95,10-11 0,1 2-9,-2 13 0,4 0-6,11-14 1,4-2-3,1 2 0,3 0 5,4-2 1,4 1-9,12 13 0,4-2 5,-1-11 1,2-2-605,11 10 1,4-3 598,-7-14 0,1-3-6,3 0 0,2-2-335,1-1 1,1-1 317,1-1 1,1 0-9,0-3 1,3 1-63,-2-4 0,3 1 0,-1-2 81,9 2 1,0-1-65,-7-2 0,2 0 0,-3-2 81,8-1 1,-2-1-21,1-1 0,-1-2 35,1-1 0,0-1 10,-2-1 1,0-2 443,-3-2 1,1-1-391,-3-2 0,-1-2 36,-2-3 1,-1-1 33,-2-2 0,-1-2 22,-3-2 0,-1-1 9,-2-2 0,-1-2-23,-2-1 1,-2-2-26,-2-2 0,-2-2-34,-1 0 1,-2-2-427,-3-2 1,-1 0 372,-3-2 1,-2 0-15,-3-2 1,-2 0 299,-2-1 0,-3 0-322,-4 0 0,-4 0-14,-1 1 0,-3 0-10,-5 1 1,-4 2-19,-3 1 0,-2 2-20,-4 2 1,-4 2-12,-2 2 0,-3 2-22,-3 2 0,-2 2-476,-4 1 1,0 3 270,-3 1 1,-1 2-477,-2 1 0,-1 2-842,0 1 1,0 2 1603,-9 0 0,5 1 0,-5 1 0,3 1 0</inkml:trace>
  <inkml:trace contextRef="#ctx0" brushRef="#br0" timeOffset="4841">25925 3536 11536,'0'-4'4823,"0"2"2369,0 2-6974,-15-52-95,11 39-95,-10-39-17,14 52-5,1 0 78,10 9 17,27 19-90,-13-10 0,3 1-744,3 2 0,1 0 741,0-1 1,-2-2 2,20 11 17,2 2-11,0-1-6,-2-1-11,-1 0-6,-5-2 1,-3-1-6,-5 0 11,-3-2-40,5 10-27,-12-9-56,5 6-1212,-14-10 506,-2-1-1691,0-1 2520,0 2 0,-7-11 0,-1 0 0</inkml:trace>
  <inkml:trace contextRef="#ctx0" brushRef="#br0" timeOffset="5558">26650 4450 22499,'-29'24'9,"0"1"1,3-1-1,4-1-3,6 12-884,4 2 878,1 0 523,4 0-512,3 16-11,5-15-227,6 9 221,14-8-568,1-10 586,11 5 4,15-8-10,-6-8 16,15 2 1,-14-12 5,-3-3 0,-3-3 194,6-6-166,-13-2 185,9-21-95,-28-11-135,-2 0-11,-19-3-11,-6 19-1,-19-10-440,4 11 458,-16-7 27,7 12-27,-2 1-1,-2 1 12,0 0-17,3 1 23,2 0 415,5-1-410,4 1-17,6-1 12,3-2 5,6 0-6,4 0 17,3-3 441,5 1-452,1-3-12,5 0-4,1 1 10,6-1-11,3 1 1041,4 1-996,15-3 328,-5 6-367,11-1-23,-9 9 28,1 3-10,0 2-444,0 2 443,-1 5-6,-1 2 1,-2 7-6,-2 5 28,6 17-28,-9-4-690,3 14 640,-12-10-191,0 21-112,-6-13-257,0 15-2174,-6-3-330,-2-14 3114,-2 12 0,2-34 0,0-1 0</inkml:trace>
  <inkml:trace contextRef="#ctx0" brushRef="#br0" timeOffset="5961">27227 4098 14437,'-49'-32'933,"1"0"1,3 3 0,5 5-441,5 9-157,-1 4-73,-1 4-73,-3 4-39,-4 4-509,-4 6 487,-6 5 5,-3 11-850,26-10 0,0 2 766,-1 4 1,0 1-18,-1 1 1,-2 5-302,-3 8 1,-5 9-1,-1 1 1,6-3 270,7-9 1,4-2 0,-3 4-300,-7 8 1,-5 5 0,2 1 0,9-6 292,5 0 1,7-3-102,1 1 1,2 0 91,4-1 1,1 0-3,4-2 0,3 1-9,1-2 1,2 0 5,5-1 0,2-1 220,1-2 1,3 0-227,3-3 1,3 0-1,3-2 1,2-1 453,3-2 0,3-1-454,1-1 1,5-1-16,13-1 1,9 0 0,-4-2 40,3-1 0,0-2 121,4 0 0,5-1 0,-5-3-88,-2-5 1,-3-4-4,4 1 1,-1-3 13,2-2 1,-1-3 20,0-1 0,0-2 7,-1-3 1,0-3 36,-3-1 0,-1-3 16,-3-2 1,-1-2-6,-3-1 1,-3-3-15,-4-1 0,-1-2 135,-4-2 0,-3-3-185,-3 0 0,-3-1-17,-2-3 0,-2 0-69,-3-2 0,-2-1 46,-2 1 1,-2-1-524,-2 0 1,-1 0 506,-3 2 0,-2-1-17,-6-13 0,-5 1 166,-1 14 0,-4 1-180,-6-10 0,-6 4-106,-2 15 0,-3 5 92,-5 1 0,-3 2-25,-6 1 0,-2 3-473,-5 2 1,-3 1 217,-3 3 0,-6 2 322,11 3 0,-7 2 0,1 1 0,8-1 0,0 0 0,3 1 0,-3 1 0,-1 0 0,1 0 0</inkml:trace>
  <inkml:trace contextRef="#ctx0" brushRef="#br0" timeOffset="9792">11397 1922 19792,'40'0'1075,"22"0"-601,-26 0 0,1 0-2122,8 0 1,-1-2 1818,-7 1 1,0-2-53,3 1 0,1-1-27,1 0 0,1-1-13,1 0 0,0 0 287,0 0 0,1-1 4,-1 0 1,-1 0 32,0 0 0,-2 0-2,-1 0 0,-1-1 6,-3 2 0,0-1 1,8-1 1,-1 0 76,17-2-98,-25 4 0,-2 0 744,2 0-740,-7 1-2,-8 1-24,-5 1-19,-6 0 1770,-3 0-1804,-4 1 1229,-1 0-1516,-2 3-929,0 0-1993,-2 5 2799,0 1 0,1-3 0,0 0 1</inkml:trace>
  <inkml:trace contextRef="#ctx0" brushRef="#br0" timeOffset="11341">15051 782 25531,'0'-8'-4888,"0"2"4755,-3-56-302,0 37 323,0-12 1,0 1-10,-4 16-470,0 3 293,-2 1-1394,-2 2 1963,-2 3 387,-2 2 392,-4 2 706,-14 3 117,6 2 494,-10 5 205,8 4-71,1 5-10,-1 5-2413,2 2-78,1 4 0,3 2 0,1 3 0,-6 24 0,12-17 0,-1 15-1279,15-27-865,11 4-187,11-5 461,5-2 3101,8-10-1581,-4-8 494,1-3-85,4-4 222,-1-4 329,13-11 395,-13 2-363,6-7-247,-15 6-461,-5 1-614,-2 0 152,-3 1-55,-3 3 272,-3 2-96,-3 4 386,-2 2-445,-1 4-153,-2 0 261,-4 18 11,0-2 28,-4 15 16,0-5 4,0 3 19,0 3-573,-1 0 668,1 4 179,1 0-22,1 3-44,3-1-52,1-1-105,1 0-186,2-2-252,1-2-374,1 0-3754,6 7-3455,-3-12 8093,3 2 0,-7-19 1,0-5-1</inkml:trace>
  <inkml:trace contextRef="#ctx0" brushRef="#br0" timeOffset="11758">15129 295 14740,'-41'-12'617,"0"1"1,-1-1-1,-16-4 1,5 4 35,-5 8-59,-4 3-1122,29 3 0,0 1 763,-1 1 0,-1 2-18,-1 1 1,0 2-22,-1 2 1,1 1-637,-2 2 1,1 0 492,0 3 0,0 2-28,0 0 1,1 3-970,0 1 1,2 1 883,1 1 0,0 2-36,4 1 1,1 2-128,2-1 0,2 2 92,3 0 0,2 1-144,3-1 0,2 2 283,3-1 1,3 0 5,2 1 0,2-1-457,5 0 0,2 0 488,11 29-9,-2-31 1,3-1 906,2-1 0,3-2-909,2-1 0,2-1-4,3-1 1,2-2-815,3-1 1,1-2 802,2 0 1,2-2-6,3-1 0,1-3-45,1 0 0,3-1-1,-2-4 0,4-1 0,0 0 11,3-2 1,1-1 0,0 0 20,-1 0 0,1-1 0,-1-2 3,-3 0 1,-1-2 0,-3 0-7,2-3 0,-3 0 14,0-2 1,-2-1 7,-1 0 1,-2-1 11,0-1 0,-2-1 25,-1-1 0,0 0-6,-1-1 0,-1-1 14,-1 0 1,0-1 5,-1-1 0,-1-1 896,-2 1 0,0-4-767,12-20 0,-2-4-140,-15 16 0,-2-1-358,11-17 0,-6-4 360,-16 9 1,-5 2-28,-2-22 571,-5 22 1,-4 1-595,-15-10-17,-13 5-50,-11 6 11,18 20 1,-2 2-26,-4 1 0,-1 2-62,-4 1 1,-2 1-127,-2 2 0,-1 1-495,-1 1 0,-2 2 753,-7 1 0,2 1 0,-4-1 0,3 3 0</inkml:trace>
  <inkml:trace contextRef="#ctx0" brushRef="#br0" timeOffset="32585">2947 2372 13716,'-6'-4'-1109,"2"1"2560,4 3 695,-50-2-1333,30 3 207,-39-2-214,44 4 6,-1-1 330,0 0 539,1 1-229,-1 0-989,2-1 502,1 0 75,1 0-97,2-1-442,2 0 304,1-1-643,2 1 100,2 0-155,2-1-324,1 2-983,0-1 87,-1 3 498,1 2-66,-4 15 149,1-5-192,-3 13-89,1-10 163,-1 3 1194,0 2-34,0 0-274,0 1-10,0 2-110,1 1-103,1 1-17,0 2-119,1 2-683,1 1 561,0 1-88,2 1 74,0 17-85,0-11-848,0 12 942,2-15 16,0 0-17,2 0-16,2 19-15,-1-14 18,1 14 79,-2-19 10,-1 0 69,-1-1 116,-1 1 142,0 17 116,-1-13 59,-2 14 112,-1-19 67,-1-1 125,-1-1 7,0-1-54,-1-3-87,0 0-193,0-1-2,1 0-70,-1 0-40,1 0-112,-1 2-83,2-1 97,-3 16-186,2-11-644,-2 10 798,2-15 39,0 1-10,-1-1 42,0 2 34,-1-2 512,-2 0-361,2-1 14,-2-1 65,1-1-27,-2 1 3,2-1-45,-2 1-44,2-2-43,-1-1-109,2-1 870,0-2-945,1-2-49,1-1-250,1-1-99,2 0-165,0 0-101,0 1 929,1-1-905,-1 2-23,0 0 56,1 1 204,-1 1 111,0 1 234,-1 1 52,0 0 18,0 0 18,-1 1-17,1-1-147,0 0-1,1 0-34,-1 0-17,1-1-33,1-1-33,0-1-29,1-1-23,0-1 183,1-1-38,2-2-68,2 0-86,1 0-48,1-1-49,0 1 24,2-2-43,0 1-31,1-1-6,1 0 25,0 0 100,1-2 98,1-1 86,1-2 35,3-1 57,0-3-1145,15-1-450,-5-4 1493,15-4 0,-24 1 0,-1-2 0</inkml:trace>
  <inkml:trace contextRef="#ctx0" brushRef="#br0" timeOffset="40110">28944 11411 12689,'-2'61'123,"-1"-8"-67,3-34 11,0 3 11,0 0 12,1 3 1295,1 1-1301,0 1-6,1 1 6,-1 0-758,0 0 786,-1 1 17,0 1 11,0 0 550,-1 0-382,-3 15-2122,1-10 1965,-3 11-39,1-14-448,-1 18 420,0-12 11,0 13 68,-1 0-1283,2-12 1193,-1 12-187,1-1 187,2-10 1822,-1 11-1817,0 2-38,1-13-4,0-6 1,0 1 19,0 6 17,-1 14-12,1-16 29,-1 1 2772,0 2-2767,-1 0 34,0 1-633,0 0 633,-1 1-6,-1 0-11,1 0-2550,-1 0 2522,0 0 6,0 1-82,-1 2 70,-1 1-193,0 0 185,2-13 0,0 0 8,-3 18-11,0-7 1,0 1-10,1-7 1,0-1 135,0 0 0,0 0-161,-1 0 1,1-3 45,-3 15-7,-1 1-4,1-3-7,0 1 1,1-2-17,1 1 0,1 0 637,1 1-626,1 0-6,2-14 1,0 2-186,-1 13 0,1 0 160,0-8 0,1 0-312,-1 7 1,1-3 309,-1 3 71,1 1-60,-1-3-12,1-1 34,-1-3-5,-1 19-558,1-16 507,-1 14-5,3-21 1005,-1 0-1000,2-2 920,-1 0-892,0 13-28,1-12 548,-1 9-553,2-16 3374,-2-2-3408,1-1-62,-1-1-123,0-2-225,-1-1-542,0-1-1361,-1-3-6330,1-4 8682,-1-4 0,2-7 0,1-2 0</inkml:trace>
  <inkml:trace contextRef="#ctx0" brushRef="#br0" timeOffset="41167">31884 11703 10669,'11'-52'1743,"-2"9"-1195,-8 37-32,1 2 1900,-1 0-1990,1 0 728,-2 2-880,2 0 39,-2 2-319,1 4 1482,-1 1-1364,0 13-112,0-4 6,-1 7-12,0 5 23,1-5 5,-2 8 23,-1 18-28,1-16 19,-1 1 1,-1 1 8,1 0 5,-3 13 0,1-14-5,-1 2-6,0 1 6,0 1 17,-1 0 11,0 0-1,1 1 1,-1 0-1180,0 0 1168,1 2 12,-1 0-268,-2 21 262,2-13-5,-1 15-1,3-17-881,0 0 870,-1 2 1,1-1-7,0 2 7,-1 0-1,0 1 6,0 0-635,0-1 651,1 1 1,-1-2 11,2-13 0,-1 1 17,-2 17-20,1-7 0,0 0-19,-2 7-17,2-6 0,0 0-105,-2 8 96,3-19 1,0 0 13,-2 14-2164,0 1 2158,1 0 9,0-3 1,1 0-929,-2 13 892,2-13 0,0-1-377,1 0 388,0 1 144,0-1-149,0 1-12,1-1 11,0 0 6,-1 0-5,1-1 385,0-13 0,0 0-374,0 18-1,-2 13 741,3-21-695,-1 17-51,0-13 565,-1 11-559,2-19-17,-1-3 11,1-1 16,-1 13-16,1-12-16,-1 10 2176,1-1-2160,1-10-17,1 10 1048,0-16-1054,0 11 12,0-10-11,1 8 11,0-14-6,1-1 371,-1 0-359,1 7-12,-1-8 0,1 5-11,-2-9 11,1 4-16,0-4-6,0 3-2527,0-6 2510,0-1-373,0 0 205,1 1-347,-1-2-891,1 1-3495,0-2 4929,0 1 0,-1-6 0,1-1 0</inkml:trace>
  <inkml:trace contextRef="#ctx0" brushRef="#br0" timeOffset="45666">30306 14755 12919,'11'-42'485,"0"0"0,-1 3 1,-3 7 352,-6 12-553,-3-1 1052,-3-8-1118,-2 7-12,-3-5-11,0 9-11,-2 1 433,-3 0-472,-2 1-506,-4 2 477,-3 1-590,-4 3 562,-3 1-16,-3 3-17,-2 3-17,0 1-16,0 2-522,2 4 493,1 2-10,2 5 4,3 3-21,2 2-1,4 3-22,2 1-73,0 12 79,8-7-1570,1 9 1575,8-10 794,4 1-766,10 10 45,0-10 115,11 7-75,-2-14-110,3-3 143,-1-2 33,2-2 3184,-3-3-2836,5-2-191,-9-4 0,4 0 514,-10-4-553,1-2 156,0-4-195,0-2-34,2-1-11,-2-2-17,2-1-11,-2 0 185,5-7-129,-6 6 252,4-4-263,-9 12-34,-2 1-67,-3 4-235,0 1 112,-1 7 44,-1 0 1,0 9-1,-1 0 7,0 4-12,-1 12 11,0-5-387,-1 10 365,2-7-3279,0 1 3223,0 1-79,2 2-655,-1 17 6,1-11-1193,0 13 168,0-17-1294,-3-1-5366,0-5 8480,-2-5 0,2-12 0,1-5 0</inkml:trace>
  <inkml:trace contextRef="#ctx0" brushRef="#br0" timeOffset="46183">30462 14364 15020,'-3'-43'715,"1"0"0,0 4 0,-1 5-340,-10 2-335,1 9-18,-10-4-22,-2 10 17,-6 1-371,-8 2 399,-9 1-396,-9 4 404,24 5 0,-1 1 25,-3 1 1,-2 1 24,-2 0 1,-1 2-538,-2 1 1,-1 2 562,-2 1 0,0 1-3,-1 3 1,-1 1-29,0 2 0,-1 0-17,2 3 0,-1 1-985,1 1 0,1 1 935,2 2 0,1 1-9,2 0 0,1 3-8,3-1 0,2 2-8,3 1 0,3 2-6,1-1 0,3 1-6,4 2 0,1 0-5,3 0 0,2 0 8,3 1 0,2 0-674,-3 30 677,7-2 11,11 0 0,7-3 17,11-1-16,7-2 4,-11-27 1,1-1-3,1 0 0,2-2-3,2 0 1,1 0 10,1-2 0,3 0 17,15 7 1,2-1-26,-9-7 0,0-1-6,14 5 1,-1-1-4,-12-9 1,-2-1-1,2 0 1,0-1 2,1-1 1,-1 0 7,1-2 1,-1 0 5,1-1 1,-1-1 16,-1-2 1,1 0-314,-2-2 1,1 0 334,0-1 1,-1-2 16,-3 0 1,3-3 165,4-4 1,4-1 0,-3-1-89,-2-1 1,-1-1 11,21-8 0,-3-1 163,-1-8 11,-5-3 5,-3-1-16,-5-1 16,-5 1-34,-5 0-27,-8 1-45,-4 1 399,-8-2-494,-4 1-57,-6-3 1,-4 0-40,-5-1-16,-5-1-23,-16-16-5,2 11 486,8 14 0,-1-1-498,-3 0 0,1 1 115,-10-14-135,10 14 1,0 2-42,-7-6 530,1 3-609,0 3 216,0 2-356,-2 3-1108,-15-2-4605,-11 10 5999,-7 1 0,21 9 0,16 3 0</inkml:trace>
  <inkml:trace contextRef="#ctx0" brushRef="#br0" timeOffset="55167">5305 8470 8441,'-5'0'101,"0"0"-207,5 0 330,7 4-63,2-1-58,4 2 44,0-2 54,-1-1-51,2 1-38,2-1-42,3-1 2,1 1 123,3 0-48,2-1-13,1 0-29,2 0 12,1 0 5,2-1 142,23 1-1178,-12-1 1049,19 0-17,-16 0-3065,2-1 3026,1 0 13,1-2-310,0 2 549,1-1 301,-1 1-46,-1 0-4,-2 0 8,-2 1-6,-2 0 8,-2 0-309,-3 0 11,-1 0-314,-3 0 9,-2 0 4,-2 0 2,0 0 651,-1 0-607,2 0-23,-1-1 11,2 1-150,2-1 2845,0 1-2823,1 0-1,0 0-11,2-1-17,2 1-2311,19-1 2332,-14 1 121,13-1 26,-19 0-17,-2 1-12,-2-1 32,-3 1-38,-1-1 39,-4 1-25,-2-1 26,-2 1-20,-2-1-17,-2 1 194,-1 0-196,0 0 3407,-1 0-3406,0 0 14,1 0-14,1 0 21,2 0 19,1 0 10,2 0 35,2 0 11,2 0-133,2 0 6,2 0 56,16 0-100,-10 0-18,12 0-16,-16 0-17,-1 0-817,-2 0 933,-1 0-501,-2 0 221,-2 0-3330,0 0 3040,-3 0-13,0 2 10,-2-1 10,-1 2 15,0-1 862,11 0-556,-6 0 265,10-2 26,-7 1 153,1-1-155,4 0-4,2-1-60,4 0 3154,2-1-3173,5-1-17,0 1 14,3-1 5,0 1 0,-2 0 5,14 1 40,-17-1-12,7 2-10,-22-1-1,-4 1-6,-5 0 1,-4 0 11,-3 0 16,-2 0 7,-2 0 16,1 0 11,0 0 0,2 0 6,1 0 5,3 0-5,2 0-6,3 0-5,2 0-12,3-1 17,1-1-33,2 1 11,1-1-17,-1 0 11,0 1 6,0 0-12,-2-1 1,0 1-6,-3 0 231,-1-1-231,-3 1-3376,-2 0 3388,-4 1 10,-2-1 0,-2 0 1,-2 0-12,-1 0 0,1-1-5,0 1-12,1 0 6,2-1 3347,2 0-3414,2 0-655,9 0-1435,-4-1-548,4 1 2705,-9 0 0,-6 1 0,-4 1 0</inkml:trace>
  <inkml:trace contextRef="#ctx0" brushRef="#br0" timeOffset="78795">14332 2008 16928,'-3'-7'-1299,"1"1"1031,2 6 7559,0 0-4953,-45-60-5103,30 41 2627,-10-15 0,0 4 6,16 21 508,-7-2 562,4 4 35,-5-2-1733,3 5-1668,0 1 4020,-13 3 246,3 4 300,-11 5-997,3 7 1,1 2 916,-11 9-1097,8-6 1,2 1-943,0 6-19,4-1 0,4-1 0,5-1 0,6-2 0,5-1 0,4-2-840,5 0-1087,11 4-602,1-7 443,10 4 514,-2-12 833,1-2 438,4-2 632,0-3 560,13-3 594,-10-4 1056,9-3-188,-14-3 40,-3-3-2393,0-1 0,-3-4 0,-1-2 0,-2-1 0,-2 0 0,-2 0 0,0-7 0,-4 10 0,0-3 0,-5 12-297,0 3-573,-2 3-229,0 1-70,0 2 193,-2 6 769,0 1 96,-1 7-7,-2 3 251,1 3 5,-1 2 207,1 2-123,1 3-144,2 1-1342,7 31-184,2-20-368,2-1 0,2-2-2279,5-3 3812,9 10 0,-15-28 0,-1-1 1</inkml:trace>
  <inkml:trace contextRef="#ctx0" brushRef="#br0" timeOffset="78981">14728 2117 29497,'0'-3'-1927,"0"0"2733,0 3 616,-28-29-3490,22 22-244,-19-21-1988,30 33 4245,5 3 1,-4-4-1,0 1 1</inkml:trace>
  <inkml:trace contextRef="#ctx0" brushRef="#br0" timeOffset="79787">15711 1883 29674,'7'-55'-28,"0"0"0,-4 13 0,2 5-1021,6-4 1333,-7 25 417,-3-2-1085,0 9-3,-1-1-113,0 8-1016,0 3 1220,0 4 78,-2 19-229,1 2 141,-2 18 258,1 1 10,-2 5 117,0 7-29,-2 3-134,1-17 1,-1 1 63,2-11 0,-1 1-83,-1 9 1,0-1-142,-3 12-87,2-3-187,0-3-311,-1-6-484,2-4-954,-3-5 2345,0 0 0,3-16 0,1-1 0</inkml:trace>
  <inkml:trace contextRef="#ctx0" brushRef="#br0" timeOffset="80869">15528 2143 31597,'30'-19'390,"0"0"0,-1 2 0,0 5-390,18 16 0,1 0 0,0-1-523,-1 0 93,-3-1 123,-3 0 170,-5-2-554,-3 0-68,2-2 1111,-12 0 123,2-2 173,-16-1 417,-2 0-758,-4-1-307,-2 0-715,-2-3-864,-2 3-470,-4-2 423,-6 5 995,2 1-240,-5 1 642,4 1 854,2 0 508,1 1 900,1 1 616,1 4-1389,3 0-1260,1 2 0,5 3-1221,6-1-417,10 3 497,0-5 261,14-2 101,-12-5 576,6-1 714,-8-3 689,-1-1 1267,0-3-783,1-8-1684,-6 2 0,0-6 0,-8 4 0,-2-1 0,-2-1-143,-4 0-2130,-6-8-686,-1 7 798,-6-6 495,4 10 572,-2 2 1013,-6 1 520,3 5 492,-6 1 681,7 4 593,0 2 63,0 4 133,1 3-1880,0 4-521,2 3 0,0 3 0,3 2 0,1 2 0,3 2 0,1 1 0,3 14-1960,4-9-51,3 11-239,13-1-80,0-10 418,9 8-444,10-8 1189,-8-8-899,25 3 1558,-19-15 458,10-3 529,-12-5 920,0-3 275,0-3 286,-1-4-34,-3-5 573,6-11-914,-11 3 95,8-17-1041,-16 12-505,1-7-242,-6 9 495,3-7-295,-4 3-1066,0 0 255,-6 8-55,-2 8-54,-1 3 141,0 2-5,0 2-25,-1 2-719,1 2 383,0 9 617,1 2-147,0 9 335,1 0 61,1 2-54,-2 15 150,1-7 413,-2 10-110,-3-11-168,-2 9 485,0-12-18,0 5 74,2-13-99,2-7-36,1-2 418,0-6-538,0-2 1327,0-3-1432,4-9 167,1 0 6,7-18 146,-3 8 1,3-8 204,3-2 153,-3 8-1527,5-6 1323,-5 13-104,1 1 41,-1 3 157,0 2-705,-1 3-87,5 1 0,-5 4 0,3 0 0,-4 4 0,2 2 0,0 3 0,0 3 0,0 2 0,-2 3-525,0 1-2107,0 10 14,-3-5 403,1 5 524,-4-8 445,-1-2 465,-1-1 298,0-2 462,-1 1 340,0-7 315,0 1 125,-1-7 1623,1-7-1717,0 1-15,-1-8-228,2-1 117,1-2 36,1-4 87,4 0 420,2-2-1904,3 1 1741,1 2 229,9-5 241,-6 8-500,5-2-889,-9 10 0,-1 4 0,-1 1 0,0 2 0,-1 2 0,1 3 0,7 8 0,-4 2 0,4 8 0,-7-2 0,0 3-2816,-2 14-385,-4 8 428,-2 1 101,-7 1-1,-3-13-1644,-4 1 4477,-2 4 1,6-19 0,0-1 0</inkml:trace>
  <inkml:trace contextRef="#ctx0" brushRef="#br0" timeOffset="81312">17364 2235 28344,'4'-8'3118,"0"1"-2907,-4 7 883,0 0-1094,29-60 0,-22 43 0,9-17 0,-3 7 0,-13 26-372,0 1 744,0 6-1049,0 2-954,0 8-19,0 2 788,0 17 14,0-5 13,0 12 848,0-9-1667,-1 1 1693,0 1 2965,0-1-3037,-1 0 118,0-2-218,0-3 267,-2-2 73,1-4 32,-1-2 76,-1-4 596,-1-2-73,1-7 1071,-1-2-1280,2-7-629,0-5 0,0-6-358,-2-15-492,3 1 3,-1-12-1295,4 4 820,2-4 149,2-3 884,3-9 0,2-1 747,0-6-77,0 7 0,0 2 407,-1 11 123,6-9-237,4 11 1,1 0 557,7-10-797,-5 15 0,1 6 465,-1 13-900,2 4 0,26 3 0,-17 5 0,18 6 0,-24 5 0,-1 5 0,-2 2 0,-5 3 0,-3 2-509,-7 0-1983,-6 1 519,-10 0 1063,-8 0 986,-12 0 776,-10-1 405,-10 0 215,-7-3-924,25-10 1,-1-1-1594,-1-1 0,1 0-5288,-28 6 6732,10-4 1,23-4-1,11-5 1</inkml:trace>
  <inkml:trace contextRef="#ctx0" brushRef="#br0" timeOffset="82979">18227 1988 20170,'-6'-3'3333,"2"1"108,4 2-2247,20-40-710,-1 27 821,22-30-914,-3 38-103,5 2-1299,5 1 930,3 2-656,3 0-1840,2 3-4192,-6 1 6460,-8 2 1,-20-3 0,-10-1-1</inkml:trace>
  <inkml:trace contextRef="#ctx0" brushRef="#br0" timeOffset="83129">18446 2170 27151,'49'-14'2,"0"0"1,-14 3 0,-5 2 0,-5 4 0</inkml:trace>
  <inkml:trace contextRef="#ctx0" brushRef="#br0" timeOffset="83969">20104 1969 18459,'2'-6'1266,"-1"0"-984,-1 6 1912,0 0-589,1-64-3888,-4 39 2279,2-13 0,-2 1 96,-8 18-534,-2 1 821,-3 2 350,-3 2-241,-15-1-159,4 6 777,-12 0 573,9 6 203,-2 3 81,-1 4 1084,0 2-3047,-1 6 0,2 4 0,2 4 0,3 4 0,4 3 0,4 2 0,5 1 0,5 0 0,6-2-1054,3-1-600,5-2-216,4-4-100,7 0 598,4-4 464,5-1 619,2-4 678,16 0 631,-8-6 562,22-2 526,-24-8 675,6-2-1548,-14-4-1235,-2-2 0,-2-2 0,-3-1 0,2-11 0,-7 10 0,-1-7 0,-7 15 0,-1 0 0,-1 3 0,0 2-1625,0 0-49,0 3 476,-2 5 608,-3 24 90,0-4 390,-2 18 184,4-11 33,-1 3-17,1 4-76,-1 4-219,2-10 1,0 0 1684,-1 17-1843,2-17 0,0-2-528,0 9-169,1-4-757,0-3-17,2-6-814,-1-3-7183,2-3 9446,-2-8 1,1-3 0,-1-7-1</inkml:trace>
  <inkml:trace contextRef="#ctx0" brushRef="#br0" timeOffset="84395">20260 1510 31716,'-49'-38'-1007,"-1"-1"1,5 4 0,2 8 385,-19 18-668,26 8 0,-1 1 1544,0 0 0,-2 3 19,-1 7 1,-3 3 0,4 1-41,5 0 1,2 3-108,-20 10 0,2 3-292,22-8 0,2 0 352,0 2 0,1 2 6,0 0 1,2 2-275,0 0 0,2 1-89,2 2 1,1 0-49,3 0 0,1 1-83,2-1 0,1 1 60,4-1 1,1 0-293,-1 29 38,7-3-107,8-4-203,8-3 110,8-3-153,7-4 263,6-4 364,-4-14 0,2-2-543,-7-7 1,1 0 814,11 4 0,1-3 154,-9-6 1,-1-2 215,2-1 1,1 0 113,0-2 0,0 0-36,-1-2 1,3 0-102,12-2 1,2 0-13,-13-2 0,0-1-66,10-1 0,1-1 48,-3-5 0,-3-3-6,-10 3 0,0-2-27,8-4 0,-2-1 230,9-12-227,-5-6-237,-6-5-197,-5-5-204,-4-4-197,-4-2-199,-4-2-142,-5 1 433,-8 15 1,-2 1-451,-1-17 457,-4 19 1,-2 0-387,-10-7-107,-5 2 335,-7 4 338,-4 4 241,-4 3 216,-3 4 1312,-2 4-1150,-1 5-4297,-18 1 4331,8 6 1,8 2 0,17 3 0</inkml:trace>
  <inkml:trace contextRef="#ctx0" brushRef="#br0" timeOffset="87699">28632 14658 1135,'-54'-5'7,"0"1"1,0 0 0,4 0 0,1 0 0,1 1-48,2 1 1,0 0 0,4 0-489,-8 0 0,0-1 528,-12 1 0,1 0 0,20 1 0,3-1 0,1 1 0,1-1 0,1 1 0,0-1 43,-9 0 0,0-1 176,-16-2 24,24 2 1,1 0 1985,-8-5 818,16 2-1932,6 0 246,14 2-1125,11 3 1775,4-1-1860,22-2-17,1 1-2,6 0 0,1 1 1381,20 0-1443,-17 0 0,2 1-3,-7 0 1,-1 1-1,4-1 0,2 0 14,2 1 1,3 0 61,0-1 1,4 1 0,5 0-476,-8 0 0,2 0 0,4 1 0,0-1 0,0 1 438,4 0 1,0 0-1,2 0 1,0 0-1,0 1-421,0-1 1,2 0 0,-1 0 0,-1 1 0,-1-1 364,4 1 0,-3 1 1,0-1-1,1 1-229,-9-1 1,2 1-1,-1 0 1,-1 0-1,-2-1 209,2 1 1,-2-1 0,-1 1 0,4 0-90,-2-1 1,3 1-1,2 0 1,-3 1-1,-2-2 96,12 2 1,-4 0-1,3 0 10,-12-1 0,3 0 0,1 0 0,-1 0 0,-2 0-15,0 0 1,-3 0-1,1 0 1,1-1 66,11 2 1,2-1-1,1 1 1,-1-1-21,-3 0 1,0-1 0,-1 1 0,-3-1-30,3 0 1,-2 0 0,1 1-16,-4-1 0,3 0 0,-1-1 0,-5 1 0,-2 0 0,-3-1 1,-2 0 228,0 0 1,0 0-1,-1 0-242,19 0 1,-1 1-23,-4-1 0,-1 0-37,-3 0 1,-1 0-57,-5 0 1,0 0-333,-5 0 0,-1-1-284,-5 1 0,1-1 709,7 1 0,-2-1 0,-3 0 0,8 1 0</inkml:trace>
  <inkml:trace contextRef="#ctx0" brushRef="#br0" timeOffset="93518">10923 10325 6283,'-8'3'3567,"1"-1"-3074,7-2 1938,0 0-2112,28-1 141,5-3-287,17 0-10,0-1-3421,-8 1 3404,5 1 5,4 1-423,5 0 392,-12 2 1,1-1-71,-10 1 1,1 0-272,11 0 1,2 0 363,2 0 0,0 1-76,-11 0 0,1-1-11,13 2 0,-1 0 16,-14-1 0,-1 1-373,0 0 1,1 0 366,0 0 1,0 0 623,0 0 0,0-1-633,0 1 1,0 0 6,0-1 0,0 0-25,-2 0 0,3-1 31,15 1 0,1-1-69,-14 0 0,0-1 2,13 1 1,0-1-9,-17 0 1,-1 0-926,1-1 1,0 1 921,0 0 1,1-1-9,-2 1 0,2 0-290,16-1 0,0 1 328,-13 0 0,0 1 6,11-1 0,1 0 22,-2 1 1,-2 0-161,-11 0 0,0 0 144,10 0 0,-1 0-4,-14 0 1,-2 0 31,31 0-1,0 1-10,-1 0 5,-1 0-12,-16 0 1,-1 1-372,-10-1 0,0 0 341,9 0 0,3 0 39,11 1 0,0 0 615,-21-1 0,0-1-627,9 1 0,4 1 0,-6-2 21,18 0-29,-24 1 1,1-1 19,-5 0 1,-2 0 7,13 1-5,10-1 11,-24 0 17,-2 0 1228,-4 0-1138,7 0 1167,-9 0-1252,5 0-11,-11 0 85,9 0-96,-6 0 3287,5 0-3270,-7 0 325,-2 0-303,0 0 23,-2 0 190,2 0-95,-6 0 45,1 0 22,-7 0-17,-1 0-10,-1 0-257,-1-3-936,0 2-2435,0-3 3384,0 0 0,0 1 0,0 1 0</inkml:trace>
  <inkml:trace contextRef="#ctx0" brushRef="#br0" timeOffset="95658">26367 6849 12275,'0'-9'1401,"0"2"-875,0 7 29,-16-61-29,7 36-324,-2-12 0,-1 1 67,1 16-62,-3 0-39,-3 4-11,-2 1 11,-3 2-12,-2 3 158,-13-2-96,-6 7-167,0 1-12,0 9-1471,13 5 1443,-2 5-707,-14 17 673,13-4-16,-9 13-22,20-10-7,3 3-128,5 26 152,7-22 21,7 20 12,7-30 22,5 0 12,3-4 33,2-3 28,3-2 56,1-4 285,12 1-145,-8-7 6,8 1 695,8-11-606,-16-1 5,14-8-4,-19-1-29,-1-4-39,-2-3-39,1-2-40,-2-3-33,0 0 11,-1 1 24,-1 3-2,-1 2 12,-2 3 1339,-3 3-1160,-1 3-274,-3 3 710,0 2-828,-4 2-330,0 1 246,2 11 101,0 0-12,2 13-5,0 0 0,2 5 0,-1 4 28,2 17-343,-2-11 337,0 12-11,-3-16 6,0 0-17,0-1-672,-2-1 655,1 0 0,-1-3 1,0-2-7,0-3-5,0-2-89,0 4-1990,-2 0-2315,1-6 4394,-1-3 0,2-15 0,0 0 0</inkml:trace>
  <inkml:trace contextRef="#ctx0" brushRef="#br0" timeOffset="109587">5730 11293 14518,'-5'0'4050,"1"0"-4481,4 0 425,-6 0 68,6 1-1001,0 1 858,6 1-81,5 1-69,-1 0 6,4-1 149,0 0 10,5 0-3321,1-2 4294,4 0-259,18-1 8,-7 0-49,16-2-588,-9-1 540,5-2 27,5-1-105,4 0-133,6-2-205,-29 5 1,0 0-41,3-1 0,-1 0-22,2 1 0,-1 0-32,1-1 1,1 1-16,14-1 0,3 1-32,0 0 0,0 0-545,-1 1 1,-1 0 517,-5 1 0,-4 0-34,13 0 3,-3 1 2330,-4 0-2318,-2 1-378,-3 0 428,0-1 32,-1 1-137,1 0 46,1-1-35,1 0 69,-10 0 1,1 0-98,21-1-504,-19 0 1,0 0 510,16-1 53,-17 2 0,1-1 91,20 1-31,-22 0 0,-1 0 5,12 0 228,-4 1-23,-3 2 1050,-4 1-1148,-4 1-36,-4 0-9,6 3-13,-10-3 228,6 3-490,-11-4 68,-1 0 50,2 0 58,1-2 530,2 1-398,2-2-36,1 1 2185,0 0-2184,2 0-47,0 0 164,0 0-187,25 2-108,-20-1-299,16 3 370,-28-3-9,-2 0-47,-3 0 21,-1 1-8,-3-2 17,2 1 35,-3-1 55,1 0 13,0 0 94,0 0 268,2 0-144,9 0-81,-5-1-14,6 1-27,-8-1 312,0 0-326,0 1-85,5 0 26,-6 0-40,5-1 42,-6 1-38,-5-2 231,4 1-108,-10 0 19,1-1 141,-5 0 295,-1 0-812,2 1-622,0 1 310,1-1-117,2 1 31,1-2-2225,8 1-5250,-4 0 8078,5-1 1,-10 0-1,-1 0 1</inkml:trace>
  <inkml:trace contextRef="#ctx0" brushRef="#br0" timeOffset="131462">24229 581 24136,'29'18'-3552,"1"-1"2545,-2-7 1178,6 2 30,5 2-13,5 0 31,5 2-8,4-1-632,3-1 2500,2 0-1494,1 0-593,3-2-220,-1 0 221,-15-5 1,7 1 0,-5-2-181,-7 1 0,0-1-305,6 1 0,6 0 0,-8-1 43,13 2 58,-1 0-62,-3 0 249,-1 1-36,-2 0 218,-3-1-309,-1 2-38,-2 0-299,13 4-418,-2-2 395,-4 1 14,-11-4 971,-19-5-938,2 1 919,-10-4-558,-1 2 1742,-9-3-1239,-3 0 1190,-1 0-1540,0-3-339,0-1-28,-1-4 179,-5-9-89,-1 2-5,-4-6-55,2 4 178,-3-2-191,0 0 308,-2-1 16,0 1 86,-2-1 75,-2 2 49,0 1 84,-13-9-70,5 6 100,-22-12-73,18 14 6,-11-4 111,1 2-111,10 5-390,-8-4 406,13 5-10,1 3 33,2 0 16,1 1 2,1 1-12,3 1-18,1 0 12,3 1 163,-3-1-124,5 3 11,0-1-27,6 4-23,1-1-73,3 2-360,0 0 299,5 2 16,2 2 23,11 8-17,-1-2-17,7 7 17,-2-1-6,3 2-22,2 3-5,2 1-456,1 1 461,1 2 23,1 3-12,0 0 0,-1 2 0,0-1-11,-3 2 6,-2-1 5,-1 1-11,-4 1 6,-2-1-1,-4 0 7,-1 0-18,-4-1 12,-1 0-6,-4-1-23,-1 9-10,-4-9-23,-3 4-28,-1-11-23,-5-1-94,0-2-707,-10 11-84,4-9-1327,-5 8 2319,4-7 0,9-9 0,-1-1 0</inkml:trace>
  <inkml:trace contextRef="#ctx0" brushRef="#br1" timeOffset="168327">13120 10985 16392,'-3'-7'2403,"0"2"-1887,3 5 464,0 0-1210,-26-35-111,20 27-63,-19-25 85,25 35 128,0 3 146,0 3 141,1 3-17,2 6 5,4 13-68,1-4 7,3 8 5,-1-12 28,0-1 73,5 4-51,-3-9 34,3 2 73,-4-10 67,-1-3 50,1-3 12,3-1-46,2-6-60,7-3 66,25-21-173,-5 3-705,-10 5 0,0 0 637,-5 4 1,0 0-1,2-1 1,0 0-6,2 0 0,0 0-803,0-1 1,1 1 804,-1 0 1,1 0 5,-1 0 1,0 1-1227,-1 0 0,0 1 1218,-2 1 0,1-1 11,24-11-425,-12 7 0,-1 1 375,8-4 48,-15 8 1,-2 2-122,-5 4-44,-4 4 853,-2 2-1039,-2 1-162,-2 2-274,-3 1 365,2 6 385,-5 10 0,-2-6 0,-7 3 0</inkml:trace>
  <inkml:trace contextRef="#ctx0" brushRef="#br1" timeOffset="170008">6031 12537 588,'-40'1'465,"-1"-1"0,1 2 0,7 0 2666,14 0-2917,2 1-124,7-2 1274,7-1-2181,2 0 1772,4 2-750,2 0 3472,4 0-3314,3 0 39,3 0 25,6 0-78,6-2-78,6 1-79,7-1-420,5-1 325,-7 0 0,2-1-422,-9 0 1,2 0 418,24-1 0,5-2-7,-7 2 0,0-1-48,0 1 0,3 0 10,-12 0 0,4 1 0,0-1 0,-5 1-30,8 0 1,0 0-769,2 0 1,5 0 0,-6 0 754,-4 0 0,-4 1-1,2 0 1,0 0 8,-1 0 0,1 0 10,-5 0 0,2 0 1,-2-1 17,5 1 0,1-1-651,2 0 1,4-1 0,-5 1 700,-6-1 1,-1 1-1,11-2 1,0 0 8,-18 1 0,-2 0 16,0 0 1,0-1-139,-1 0 0,-1 1 330,28-4 10,-4 0-5,-6 1-23,-4 1-22,-6 0-23,-7 2-56,-5 0 355,-7 2-327,-7 0 1751,-5 1-1493,-4 0 2828,-3 0-3243,-2 0-21,-3 1-1838,2-1 1798,-3 1 0,4-1 0</inkml:trace>
  <inkml:trace contextRef="#ctx0" brushRef="#br1" timeOffset="170928">9600 12403 11850,'-54'0'1871,"11"1"-1457,43-1-1204,0 0 678,3 2 168,2-2 157,4 3 706,23 1-611,-4-1-783,22 1 733,-8-2-1003,5-1 873,4 0-37,3 1-46,3 0-1638,2 0 1626,1 0 6,0 0 20,-16-2 0,0 0-14,-10 1 0,0-1 2,11 0 1,-1 0 53,19-1 25,-17-1 0,2-1-54,-11 0 1,1 0 0,10-1 0,2-1 53,4 0 0,-2-1-70,-10 3 0,0-1-876,15-1 1,0 0 858,-13 2 1,-2 0-10,3 0 1,0 0-6,1 0 1,2 0-4,0 1 0,1 0-11,1 0 1,-1 1-1,2-1 0,-1 1-8,0 0 0,-1 0-6,0 1 0,-1-1 3,-2 1 0,0 0-3,-3 0 1,-1 0-722,-2 0 0,-1 1 721,-3-1 0,0 1 11,8 0 1,-1 0 161,17 1-109,-17-2 1,-1 1 27,-1-1 23,8-1 12,-20 0-7,-2-1 96,10-3-123,-10 2 810,15-2-877,-21 3-7,5 0 1543,-14 1-1582,-2 1 3053,-2-1-3069,-4 1 608,-2 0-2249,-2 0 0,0 0 0</inkml:trace>
  <inkml:trace contextRef="#ctx0" brushRef="#br1" timeOffset="172863">30648 12678 17822,'-34'-6'8,"0"-1"0,-27 0-2,29 16-1825,-2 3 1830,-1 2 6,0 3-6,1 1-5,1 2-193,-11 12 192,11-6 1,-7 10 0,16-9 216,0 2-222,3 0 117,2 0-162,-2 28 0,9-20 11,0 20-27,10-25 1028,5 0-1023,1 1 11,4 0 6,3 1 833,3-2-806,2 0 24,1-4-302,1-3 334,0-3 29,0-2 17,-1-5 403,16 3-308,-11-9-17,12 1 6,-14-10-6,0-3 22,0-3 17,0-2 23,-2-3-3094,-2 0 3172,-4-2 111,-3 1-99,-3 0-35,-3 1-50,-2 1-39,-4 0-77,-1 1-41,-11-5-67,0 4 1,-7-3-1,-11 1 0,6 3 2494,-11-2-2505,9 5 11,1 0 515,-11 0-615,4 3-29,2 0-79,11 1-49,13 2-62,3 1-62,1 1 651,1 3-892,0 2-201,0 2-3641,1 11 952,4-5-5318,2 6 8819,2-12 0,-1-4 0,-2-2 0</inkml:trace>
  <inkml:trace contextRef="#ctx0" brushRef="#br1" timeOffset="173395">30840 12436 8938,'-47'-34'198,"1"-1"0,2 3 0,4 7-13,2 13 16,-4 3 18,-4 3 39,-4 4 27,-4 1-979,-2 5 1119,14 3 1,-2 1-194,10 0 1,0 2-18,-11 3 1,0 3-290,14-3 0,1 0 231,0 2 0,0 1-45,2 2 0,0 0-34,2 0 1,-1 2-21,2 2 1,1 0-841,1 1 1,1 1 820,1 0 0,0 4 2,0 6 0,-1 6 0,2-3-23,1-2 0,1 2-18,-2 16 0,-1 7 0,4-8-11,9-16 0,3-2 19,-4 18 0,5-1 4,12-2 32,8-3 18,8-2 5,8-1 0,5-2 12,6-2-541,-6-11 1,1-1 517,-6-6 0,0-1 8,13 6 1,0-1 442,-9-7 0,-1-2-426,2 0 0,1 0-3,0-1 1,3-1 72,16 4 0,2-1-67,-15-5 0,1-1 39,3-2 0,5 0 1,-6-2-7,-5-3 1,-1-1 11,11 0 0,-1-3 14,-18-3 0,-3-1 159,29-8 12,-6-6-6,-5-6-22,-4-6 25,-4-4-110,-3-5-21,-3-5-7,-3-3 6,-3-3-568,-3 0 568,-1-2 28,-4 0-8,-7 16 0,-2 0 25,3-17-143,-6 20 1,-1-1 58,-3-11-34,-3 1-44,-5-2 1928,-4 0-1995,-6 0 888,-6 0-987,0 13 1,-3 0-846,-16-16 837,12 18 0,-4 0-241,-8 3 0,-1 3 17,7 7 0,0 0-303,-12-4 1,-1 2 118,11 8 0,1 2 520,-6 0 0,1 1 0,-2 1 0,1 1 0</inkml:trace>
  <inkml:trace contextRef="#ctx0" brushRef="#br1" timeOffset="180553">6000 15469 11654,'14'0'907,"15"0"-716,-3 0-6,15 0-5655,-2 0 5638,8 0 33,12-1 1,6-1 34,-21 2 1,1-1-215,3-1 1,5 1-1,-4-1-254,0 0 1,-1 0 245,3 0 0,1 0 0,3-1 0,0 0-6,2 0 1,0 0 2,2-1 1,0 0 7,-1 1 1,1-1 27,0 0 1,-1 0 33,-2 0 0,2-1 139,-6 1 1,2-1-1,-2 0-705,8 0 0,-1 0 673,-10 0 1,3 0 0,-4 0 94,2 0 0,-2 0 515,-2-1 0,1 1-577,-2 0 1,-1 0-35,-2 0 1,1 0-100,14-1 1,0 1 12,-14 1 0,-1-1-14,12 1 0,-2-1-28,-18 3 0,0-1 220,10 0 0,-1 0-240,20 0 960,-26 2 1,-3-1-1006,4 2 555,-10 0-594,-9 0 1857,-7 0-1902,-5 0-96,-5 0-3091,-1 0 0,-1 0 0</inkml:trace>
  <inkml:trace contextRef="#ctx0" brushRef="#br1" timeOffset="182279">30288 11472 13077,'0'-4'4402,"0"0"-1613,0 4-3069,-2-21-72,1 16-1,0-15-107,0 24 449,1 7 27,-1 3-16,1 9-11,-1 1-123,0 21-820,-1-7 663,0 15-180,-1-13-279,0 0-398,-1-1-2964,-1 15-505,1-15 4617,-2 13 0,5-34 0,-1-2 0</inkml:trace>
  <inkml:trace contextRef="#ctx0" brushRef="#br1" timeOffset="182688">30577 11475 11138,'22'-39'172,"-1"-1"0,-2 4 0,0 9 58,-1 19 428,-1 3-401,1 1 282,5 2-410,-6 1 12,5 3-91,-10 2-27,1 3-18,-2 4-10,0 2-1,3 14-5,-5-5 208,2 12-209,-7-8 7,-2 2 10,-4 0 18,-3 2 16,-5-2 0,-5-1 34,-5-1 17,-3-2 38,-3-2 46,0-3-718,-1-2 773,3-4 7,1-1-40,7-3-56,2-2-79,7-3-106,3-1-5,3-1 39,1 0 72,2-2 843,1 2-720,4 0-38,4-1-45,4 2-62,6-2-45,4 1-38,6-1-46,4-1-2181,3 1 2131,4-1-40,2 1-50,1-1-61,2 0-101,0-1-162,-2-1-236,-1-1-3220,-3-3 1423,-3-1-987,-5 0 3518,-7-1 0,-13 4 1,-6 2-1</inkml:trace>
  <inkml:trace contextRef="#ctx0" brushRef="#br1" timeOffset="183103">31133 11053 9330,'-11'-9'1120,"3"2"-978,-25-16 1,-6-3-1666,2 4 1579,-11-8 0,-1 1-45,3 10-45,-2 4-16,-2 3 5,-3 3-3207,-1 3 3224,-3 3 22,0 2-421,-1 4 444,1 4-585,0 6 630,2 6 39,2 4 39,2 6 33,1 4 35,5 7-18,2 5-50,6 5-76,20-22 1,1 0-21,0 1 1,2 0 5,0 2 1,2 0 0,1 1 0,1-1-9,0 1 0,2 0 0,3 0 0,0 1 0,2-2 0,0 1-6,3 0 1,2 0 13,7 29 0,9-2 6,8-3 28,9-3-25,-15-28 0,2-1 16,3-1 1,2 0-1,1-2 1,2 0 5,2-1 1,2-1-1,0 0 0,4-1-491,18 4 0,2-1 491,-13-6 1,2-1-21,-7-2 1,3 0 0,-2-3 319,5 0 1,-2-2-265,3-1 1,-1-2 11,1-1 0,0 0 16,0-2 1,0 0 22,-1-2 1,1-1-244,-2 0 0,-1-2 290,-1-1 1,0-2 16,-3-1 1,-1-1 21,-2-1 0,-2-2-25,-1-1 1,-1-1-15,-3-2 1,-1-1-31,-2-1 0,-1-1 135,20-24-29,-6-3 532,-8-2-548,-7-3 5,-7 1-617,-8-2 500,-5 2-74,-11-1 64,-6 15 1,-4 1-266,-17-17-24,7 17 0,-2 2 32,2 10 1,-1 3-43,-2-1 0,-2 0-72,0 1 0,-4 0-724,-16-6 1,-2 0-447,12 7 1,0 0-2509,-11-3 1,3 2 4187,-9 0 0,28 10 1,12 4-1</inkml:trace>
  <inkml:trace contextRef="#ctx0" brushRef="#br1" timeOffset="193578">13875 3779 19023,'-6'-34'-403,"0"0"1,-5-21-206,11 55 892,0 2-587,0 3 454,0 3-39,2 6 105,-1 5-176,2 7 80,0 6 125,-2 6-182,0 6-1657,-2 4 1637,-4 4-7,-1 0 9,-4 1 1,-1-3-2,0-3 17,1-4-589,0-3 611,0-5 14,0-3-2,1-5 17,0-4 17,0-5 260,1-4-60,2-5 1771,1-3-1376,3-4 778,1 0-486,-1-2-846,2-6-148,-2-1-64,1-7 3,0-2-35,0-2-7,0-3-21,4-2 128,1 1-3294,4-1 3516,2 0-28,3 1 80,2 1 31,2 1 23,2 3 23,0 1-105,3 3-47,0 3-103,1 3-428,0 3 262,0 2 3092,9 6-3243,-8 3-68,8 4-80,-11 2-62,1 1-44,-2 1 137,-3 2-82,-2-1 33,-5 1 56,-3 9 662,-11 2-409,-4 2 88,-11-3 148,-19-3 53,4-6-14,-16 2-4,10-9-611,-1-3 526,0-3-61,1-2-46,3-2-63,4-2-54,-6-5-238,15 0-502,-1-5-1140,17 2 1935,4-1 0,3 5 0,1 0 1</inkml:trace>
  <inkml:trace contextRef="#ctx0" brushRef="#br1" timeOffset="193802">14531 4253 22785,'-18'-30'-861,"3"6"1,15 24 0,0 0 0</inkml:trace>
  <inkml:trace contextRef="#ctx0" brushRef="#br1" timeOffset="195144">15108 3944 17070,'5'-51'1185,"1"0"1,-1 4 0,-2 10-621,-2 23 10,-1 3 228,-1 1-718,0 6-215,-1 0 94,2 16 249,0 1 0,2 33-47,-1-6-693,3 22 355,-2-21 0,0 1-952,0-8 1,0 0 882,-1 14 0,0-1-47,0-13 1,-1-1-141,0 0 0,0-1-505,0 29-54,0-5-15,0-7-825,0-7 425,0-8-8429,0 0 9576,0-15 0,0-2 0,0-14 0</inkml:trace>
  <inkml:trace contextRef="#ctx0" brushRef="#br1" timeOffset="196270">14960 4126 13237,'-5'-1'1335,"1"0"-120,4 1-1486,41 10 22,11-3-301,-16 0 0,1-1 496,-2-2 1,-2-1-18,15 1-162,-2-1 22,-3-1 160,-4 0 12,-4-2 0,-5 0 28,-4-3 33,-4 0 353,-3-3-257,-5-1 191,-2 0-125,-4-2 472,-2-13-465,-6 10 346,-6-12-201,-1 16 506,-3-2-467,3 4 23,0 0 16,0 2-11,2 1-66,0 1 33,-1 1-298,2 3-3413,-2 1 3397,1 2 0,-1 3-28,-1 1-6,2 0-33,0 2-11,2 0 16,2 0-5,1 0 5,3-1 3404,3-2-3370,3-2 17,1-2 16,2-2 12,0-1-11,0-2 10,0-2 1,1-2 22,-1-3 6,0-2 17,-1-2 5,-2 1 0,-3-3 0,-1 1-5,-3-2-12,-1 0-22,-1 0 6,-2 0-6,0 1 5,-3 1 7,0 1 16,-1 2 39,-3 1-84,-3 5-39,-1-1-22,-2 8-1,2 3-5,-3 3-5,-1 4 5,-1 2 5,-1 3-22,2 2-11,2 2-11,2 2-45,3 1-1181,2 2 1125,4-1-51,3 2-44,3-1-34,4 0-22,5-2-1039,5-1 1011,3-3-721,19 5 608,-7-9-100,16 3-168,-10-11-168,3-2-1215,22-3 1080,-14-4 605,-16-1 1,1-2-337,27-12 717,-16 0 1117,9-8-662,-14-8-125,-15 5 79,1-10-433,-15 8 624,-4-1 94,-4 0 18,-1 4 1035,-1 1-1070,-1 4 522,-4-2-272,0 7-490,-2 0-117,5 9-113,0 3 520,2 1-665,3 8 5,-1 1-27,5 7 10,-1 2 1,1 4 5,0 3-11,-1 4 6,-1 2-329,-3 4 301,-1 1-1,-1 0-5,-1 0 6,-1-3 11,-2-2-1,-1-4 1,2-3 0,0-4 5,0-4 29,1-3 884,0-3-515,1-5-95,0-3 120,0-5-372,0-6 0,0-2 11,0-4-6,0-3-4,0-3-1,1-1 0,1-3 11,3 0 11,2-1 0,2 1 51,8-9-90,-4 11-12,4-5 7,-5 14-18,1 2-10,0 1-23,0 4 22,2 1-22,0 3 0,2 2 0,0 2-11,1 1-6,1 3 0,1 2-22,8 12 17,-7 0 11,5 8 5,-12-4-11,-1 3 6,-4 1-17,-4 2 11,-1 0 6,-3 1-747,-2-3 758,-2-2 0,-2-2 6,-2-3-390,0-3 412,1-3 73,-2-3-17,4-5 11,-1-1-17,3-6 699,2-2-721,1-5 432,0-5-421,0-4-22,3-4-6,3-2-11,3-4-3392,3 0 3392,3 0-264,1 2 270,1 2-1,0 5 1,0 1-12,1 5-5,-2 2-6,0 3-16,-2 2-7,0 3-4,0 2-119,15 9 40,-11 2-28,11 9-62,-14-1-61,0 5-561,2 16 226,-5-6-343,1 13-560,-7-10-2984,-3 3 497,0 1 3971,-2 6 0,0-22 0,-1 0 0</inkml:trace>
  <inkml:trace contextRef="#ctx0" brushRef="#br1" timeOffset="196765">16937 4425 19139,'22'-38'336,"0"0"0,-2 2 0,-6 12-308,-13 23 665,-1 1-732,0 4 360,0 2-270,2 7-18,0 5 140,0 4-157,1 4-10,0 4 446,0 3-452,0 1 0,-1 1-6,0 15 6,-2 1 0,-4 8 45,-4-10 106,-5-12-32,1-15 38,1-9 5,2-9 6,0-2-6,-1-4-44,0-4 0,-1-5-18,0-4 91,-5-18-118,5 5-29,-3-16-10,8 7-472,2-5 460,3-4 11,5-2 1,3-1-17,1-13-9,0 13 1,2 1 2,-1 14 0,1 3 23,5-14 11,4-10 22,-5 24-28,0 4-5,2 3-23,0 4 0,2 2-5,1 4-1,2 1 7,2 4-3231,-1 3 3219,2 3 5,-1 2-10,-1 3-6,-1 3 5,-1 5 6,-2 4-11,-2 3-45,2 16 39,-8-6 316,0 12-271,-8-11-28,-3 1 5,-12 11 6,-2-11-11,-9 7 12,2-16-12,-2-2-12,-2-4 1,-1-2 0,-1-3-95,-13-4-485,11-5 445,-8-4 3077,17-4-3289,3-4-236,6-3-381,5-2-716,5 0-1031,8-3-3171,6 1 5893,12-3 0,-10 10 0,1 1 0</inkml:trace>
  <inkml:trace contextRef="#ctx0" brushRef="#br1" timeOffset="197032">17716 4140 12096,'-9'0'3848,"2"0"-2610,7 0 2050,0 0-3445,22-19 6,4 10-115,9-5 0,4 0-1365,3 7 0,1 3 1023,0-1 0,0 0-423,1 1 1,-3 1-2177,17 0-2506,-6 2 4995,-11 0 0,-19 1 0,-10 0 0</inkml:trace>
  <inkml:trace contextRef="#ctx0" brushRef="#br1" timeOffset="197179">17883 4312 15199,'53'-4'-908,"-1"0"1,-15 1 0,-6 1 0,-2-1-1</inkml:trace>
  <inkml:trace contextRef="#ctx0" brushRef="#br1" timeOffset="198903">29880 12723 6088,'-60'-2'57,"-1"-1"1,1 1 0,8 0-1,-6 0 1,0 0 0,2 0-1,5 0-1352,-1 0 1,4 1 0,-3-1 1298,-4 1 0,-5-1 1,0 0-1,7 1-526,-7-1 1,5 0 540,-3-1 1,1 1-9,0-1 1,1 1-219,0-1 1,1 0 211,0-1 1,1 1-92,3-1 0,-2 1 89,8-1 1,-2 0 0,2 0 151,-3-1 0,0 1-133,-11-2 1,2 0 16,23 2 0,2-1 658,-26-2-490,8 0 1463,8 1-1082,9 0-955,8 3 1492,7-1 1096,7 3-1448,5 0 1034,5 1-1449,9 2 582,1 1-666,11 3 3348,0 0-3426,8 1-39,5 1-758,7 1 690,7 1-16,7 0-17,8 2-613,-28-5 0,2-1 582,2 1 0,1 0 8,4 0 1,0 0-1,1 0 1,4 1 9,-1-1 0,4 1 0,-1-1-631,9 2 0,1 0 619,-7-1 1,3 0 0,-2-1-933,8 2 1,-2-1 956,-17-3 0,0 1 0,1-1 7,1 1 1,0 1 0,0-1 10,1 0 1,1 0 0,3 1-292,1 0 1,4 1 0,1 1 0,-2-2 330,3 2 0,-2-2 0,3 2-247,-3-1 0,4 1 1,-1-1-1,-4 0 247,1 0 0,-3-1 0,3 0 41,1 1 1,4 0-1,0 0 1,-4 0-261,5 0 0,-4-1 0,3 0 177,-4 1 1,3-1 0,-1 1 0,-4-1-44,-1-1 0,-4 0 1,0-1 57,0 1 1,0-1 0,-1 1-8,-1-1 0,0 0 1,-1-1-9,-1 1 1,-1-1 0,0 0 43,-1 0 1,-1 0-1,0 0-29,19 1 0,-1 0-6,-2-1 0,0 1-6,-3-1 1,-1 0-12,-2-1 1,0 0 344,-4-1 0,0 1-356,-2-2 1,-1 1-12,-3-1 0,-1-1-3,-1 1 0,-2-1-11,-2 1 0,-2-2-9,-1 1 1,-1 0 828,26 0-831,-7 0-12,-7 0-10,-7-1-18,-7 0-49,-7 0 1424,-7-1-1717,-8 1-676,-3 0 241,-4-1 1,-1 1 0</inkml:trace>
  <inkml:trace contextRef="#ctx0" brushRef="#br1" timeOffset="200215">19550 3952 17372,'-41'-22'88,"-1"0"0,3 2 0,4 10-21,4 30-11,-3 4-23,9-1 1,1 1-6,-13 14-28,13-11 0,2 1-385,-6 12 368,4 3-11,5 0 0,4 0 0,5-2-11,5-1-17,2-2-1569,7-2 1580,2-2 403,14 9-381,-2-13 379,10 5-356,-4-17 17,4-3 564,1-5-525,16 0 2012,-12-6-1976,-1-6 0,0-1-8,-2-5 580,12-7-546,-26 1 5,-4-2-6,-3-3 1,-3-1 0,-3-2 118,-2-10-147,-5 7-10,-4-5-3415,-5 10 3403,-4 2 23,-16-4-46,3 8-32,-11-1 21,8 11 1,1 1-17,-1 3-12,2 4-729,1 3 684,3 5-223,-14 21 73,18-9 1966,-12 27-2331,27-24-258,1 9-335,8-12-425,6-2-976,5-1-4756,3-4 7309,0-4 0,-6-7 0,-4-2 0</inkml:trace>
  <inkml:trace contextRef="#ctx0" brushRef="#br1" timeOffset="200649">19585 3608 11587,'-41'-12'291,"-1"0"0,1 0 0,-17-4 1,6 5 95,-2 10-74,-2 7-1389,-2 4 1177,27-2 0,1 2-20,-2 1 0,0 1-8,-1 2 0,1 1-12,-1 1 1,0 1-1,1 2 1,-1 1-6,2 1 0,-1 3 36,-11 14 1,1 3-65,11-9 0,1 2-9,-7 12 1,2 0-6,14-10 0,3-1-359,1 0 0,2 1 345,2-1 0,2 0 3,3 0 0,2 0-9,1-1 1,3 0-7,1-1 1,3 0 19,1-1 1,3-1 15,10 27-13,9-4-39,6-4-28,7-6 0,6-3 11,6-4 45,-22-20 0,1-1 8,2-1 1,1-1-6,2 0 0,2-2 19,1 0 0,2-1-359,1-1 1,1-1 389,1-1 0,3-1 49,-3-2 1,3-2 0,-2 0-14,7 0 1,1-2-382,-8-1 1,3-2 0,-4-1 395,2-2 0,-2-2 16,0-2 0,-1-2 235,-2-2 0,0-2-204,-3 0 1,0-2-7,-3 0 1,-1-4 86,9-11 1,-2-4-146,-11 7 0,-2-1-148,8-11 1,-3-2 118,-12 9 1,-3 0-3,0-1 0,-2-1-9,-1-1 1,-1 1 0,-2 1 0,-2-1 30,-1-11 0,-4 0-47,-3 14 0,-3 1-14,-1-9 0,-7 2-20,-13 6 0,-6 5-407,4 6 0,-1 2 326,-14-5 0,-3 2-76,7 9 1,0 3 338,-3 1 0,-3 2-2325,-18-2 1,-3 3 2145,9 2 0,2 1 0,5 0 0,5 1 0,-6 2 0</inkml:trace>
  <inkml:trace contextRef="#ctx0" brushRef="#br1" timeOffset="205669">27759 6756 15003,'-43'-33'498,"-1"-1"1,-2 3 0,3 11-314,11 24-942,-11 5 863,14 5-3763,0 5 3696,0 4-609,-1 4 593,2 4-678,-1 4 666,3 3-1323,0 3 1301,3 1 17,3 1-20,8-13 0,2-1-14,-2 16 612,0 10-629,10-20 17,5-2 12,4-1 32,6-1 12,4-1 12,2-3 21,3-2-10,2-2 639,9 2-494,-8-9 106,5-1 96,-13-10 2127,-1-3-2048,-1-1 3075,-1-5-3143,-1-2 663,-1-4-356,6-19-531,-8 9 17,3-12 251,-10 6-239,-2 6 205,-4-4-262,0 9-28,-5 1-28,-1 2-29,-2 0-38,0 1-12,-1 1-50,-16-4-33,8 6-29,-13-2-44,10 8-45,-2 1-73,-4 0-96,-1 3-196,-2 1-881,-1 2-581,0 1-7825,4 0 9460,5 0 1,12-4-1,4 0 1</inkml:trace>
  <inkml:trace contextRef="#ctx0" brushRef="#br1" timeOffset="212666">4362 10677 17170,'-55'-20'-1473,"7"8"1295,26 24 1557,-2 2-477,0 2-269,-1 0-152,-11 9-94,8-5 216,-9 6 337,11-6-75,-1-1-723,0 0 4,-10 6-94,9-8-7,-6 2-112,13-8-36,2-3-107,2 0 25,2-1-78,-4 1-68,10-3 255,-3 0-187,11-4-150,0-1 211,1 2-27,1 0-764,1 1 248,1 0-318,1 1-301,0 2 568,4 10-465,-4-2 1013,2 9 126,-4-5 934,-1 3-226,-1 3 352,0 2-21,-2 2 46,-2 19-308,-2-10-110,-1 16-265,3-14 1,1 0-38,-2 12-783,2-9 1,0-1 706,0 7-17,0 2-89,1 2-27,1-13 1,0-1-116,0 23 56,0-23 1,0 2 0,0-1 0,0 0-72,-2 20 62,1-20 0,0-1-24,-3 14-2952,0-2 2993,-1-4 60,2-2-267,0-5 558,2-2 11,-1-2 20,0 0-1930,-1 0 1848,1 0-55,-1 0 534,0 0-403,-3 15-165,3-13 2154,-3 11-2054,3-4-175,1-11-43,2 7-46,0-14 149,2-2-301,2-2-74,3-1 3171,2-1-3477,4-2-68,10 4-241,-5-6 81,9 2 146,-7-7 119,1-3 116,10 1 186,-5-5-19,8 1-351,-7-5-1638,1-1 2369,8-2 1,-17 1 0,1-1 0</inkml:trace>
  <inkml:trace contextRef="#ctx0" brushRef="#br1" timeOffset="222157">30881 9737 16969,'-18'-21'-101,"0"6"157,5 24-11,-3 4-6,-2 2-11,-3 5 12,-12 17-29,7-4-1079,-7 13 1080,12-8-1,1 1-17,3 1 1,1 0-7,3 0-756,3-2 751,2-1 0,2-3-357,4-2 363,1-2-1,2-3-4,4-3 21,3-1-78,5-3 118,3-1 95,18 4-78,-3-7-2022,14 2 2005,-8-9 5,3-2-221,1-3 233,2-1 33,-1-3-17,-1 0 266,-3-3-249,-4-2-266,-4-4 305,-3 0 2553,-6-2-2503,-3 1 1124,-5 0-1111,-3 0-23,-3 0-34,-2 0 521,-2 0-571,-3 0-23,1-2-17,-1 1 332,0-1-354,-1 0 89,-3-12-78,0 7 6,-4-9-6,2 10-5,-2 0 0,-1-1-18,-8-6-49,-7-2 5,-2 0-3375,-3 2 3386,4 8 11,-1 1 12,-3 0 5,1 0 11,0 1 102,-7-7-35,10 6 124,-7-8-129,19 9-45,2-4-22,9 5-23,2-1-5,4-2 0,3-1 3409,5-1-3376,3-1 0,2 1 18,2 0 4,2 1-4,0 2-1,1 1 0,0 3 0,8-1-28,-9 4-22,4 1 0,-11 5-6,-3 1 6,0 3 5,-1 3 12,0 4-6,1 3-6,1 4-16,6 17-1,-3-5-1516,4 14 1438,-5-10-56,0 1-89,0 2-146,0-1-196,-3 0-264,-2-2-408,-3-1-499,-4-2 1759,-11 22 0,6-30 0,-7 12 0</inkml:trace>
  <inkml:trace contextRef="#ctx0" brushRef="#br1" timeOffset="222636">31304 9446 7979,'-5'-8'947,"1"1"-571,4 7 156,0 0-370,-74-63-16,38 42-37,-10-14 0,-5 3-1879,15 26 0,2 5 2285,-23-1-238,17 2 0,1 1 738,-19 5-528,0 7-44,0 5-85,16 1 0,0 3-1290,9-4 1,1 2 1026,-11 8 0,1 2-28,12-6 1,2 2-202,-12 15 1,1 1 152,10-11 1,2 2-9,-8 9 1,3 1 608,13-14 0,4 1-615,1-1 1,2 1 0,-7 29 11,9 2-40,5-1-5,11 0 6,5-3-1506,10-2 1517,5-2 11,6-3 865,6-2-857,-16-25 1,1-1 10,1 0 1,4-1 27,17 7 1,3-2-6,-9-5 0,1-2-9,16 6 1,1-3 5,-12-7 1,0-2 13,3-1 1,0-1 16,2-2 0,0-1 19,0-2 1,1-1 30,-2-1 1,0-2 41,-2-2 0,0-2 37,-4-2 0,0-1 42,-3-2 0,-2-3 25,-1 0 0,-2-3-3,-2-1 0,-2-3-36,-2 0 0,-1-3-40,-3 0 1,0-4 8,1-8 0,0-6 0,-1-3-105,-1-3 1,-1-3 0,-1 1-64,2 0 0,-2-1 0,-1 1 3,-3 2 1,-3-1 0,-3 6 69,0-22 0,-6 5-15,-7 22 1,-4-1-76,-7 1 1,-2 1-40,1 1 0,-4 0-227,-26-12 0,-4 4 98,20 18 0,-2 2-215,-9-4 1,-5-2-1,4 4-115,6 7 0,1 2-306,-11-5 1,0 3-695,12 6 0,1 2 1487,-6 0 0,3 0 0,-4 1 0,3 1 0</inkml:trace>
  <inkml:trace contextRef="#ctx0" brushRef="#br1" timeOffset="223492">29174 9807 8507,'-9'-41'704,"-1"0"0,1 3 0,3 7-172,6 18 252,0 1-173,1 1 144,0 1 1,1 1 1694,0-5-1279,-1 6-777,0-1-181,-1 7-638,0 2-348,0 4 510,0 0 179,0 5 179,0-1 28,1 5-17,2 5 79,2 18-90,2-3-587,2 15 593,0-9 2,-2-7 1,0 1-3,5 21-45,-5-19 0,1 3 75,-2 3 1,-2-1-48,-1-7 0,0 0 6,0 11 0,-2 0 8,-1-12 0,-2 0-972,0 0 1,-1 1 971,-2-1 0,0 0 14,-1 0 0,-1-1-2461,-8 30 2545,-1-2-11,-2-3-112,0-2 45,0-2-62,-1 1 39,1-2 325,-1 0-347,1 0-17,1 0-17,1 2 0,3-2 6,1 1-17,6-17 0,0 1 28,0 18-31,3-20 0,1-1 2670,2 12-2594,10 15-40,-2-29 1,2-1-370,0 1 0,1-2 342,16 23-12,-8-20-5,0-2 189,-2-3-194,-2-3-18,-3-4-5,-3-1-17,-1-4-56,-3-2 1145,-2-2-1570,-1-3-690,-2-3-1752,0-2 2951,-1-2 0,0-1 0</inkml:trace>
  <inkml:trace contextRef="#ctx0" brushRef="#br1" timeOffset="224625">32186 9951 16742,'-7'-40'412,"1"0"1,-1 2 0,4 9-77,5 22 474,0 1-138,0 2-173,-1 1-213,1 1 166,-2 1-362,1 1 72,0 3-223,-1 0 44,-1 4 56,-1 1-16,0 4-7,-1 4 7,0 4 27,-3 16-16,0-6-306,-1 13 317,1-8 50,0 18-67,1-11-544,1 15 549,3-17 1,0 1 55,2 20-44,0-14-1065,2 13 1059,-1-20 45,1 15-39,-2-13 17,1 8-1,-2-16-5,0-3-5,0 0-420,0 13 408,0-12 283,-2 23-238,0-13-33,-2 0-29,0-3 11,0-13 1,1 1-6,0-1 22,-1 0-10,-1-2-1,0 1 6,0-2 16,-1 1 986,-1-3-996,1 0-12,-1-2 563,1 0-540,-1-1 5,0 0 0,0-2-27,0-1 636,-3 11-626,4-11 6,-4 12-28,6-15 51,0 4-68,1-5-5,0 1 11,1-1-17,-1 7 17,0-4-17,1 4 11,0-4-11,1 0 17,0 1-1,-1 6-4,1-4 4,0 5 7,-1-7 10,1 1-5,-2-2 12,1 2-1,-1 0 0,0 1-11,0-1-6,-1 0-5,0-1 11,0 1 0,0-1-5,0 0-12,2 0-11,-2 0 5,2 0 12,0 0-11,-1-1-6,2 0 0,-1 0 0,2 0 22,0 9-22,0-7-17,0 5-11,0-11-16,0 0-80,0-1-133,2 0-4855,1 3 1790,2-2-5840,1 0 9162,0-4 0,-4-4 0,0 0 0</inkml:trace>
  <inkml:trace contextRef="#ctx0" brushRef="#br1" timeOffset="228490">13967 5168 10361,'0'-10'1913,"1"1"-1263,-1 9 2588,0 0-2962,-67-16-1542,41 15 1420,-14-6 0,0 3 137,17 15 111,-2 2 172,-2 3-19,0 3 350,-1 2-21,0 4-50,1 2-84,0 5-1970,1 3 1812,2 2-624,7-4 0,2 1 134,-2 8-336,6-11 0,2 0-273,7-2-35,7-2-57,4-1 631,17 7-728,-2-10 72,13 3-13,9-7-111,-9-8 371,13 1 31,-13-8 4,-1-1-25,1-2-190,-1 0-1488,-1-1-342,0-1 2308,3-1 0,-18 1 0,-2 0 0</inkml:trace>
  <inkml:trace contextRef="#ctx0" brushRef="#br1" timeOffset="228917">14424 5487 20755,'-3'2'34,"2"1"-163,1-2-1882,0 0 1160,0 1-678,0 0 1529,1 3 0,-1-3 0,1 1 0</inkml:trace>
  <inkml:trace contextRef="#ctx0" brushRef="#br1" timeOffset="229425">15659 5311 19073,'-2'-38'245,"0"-1"0,-1-23 1111,1 61-1756,1 1 1046,-1 0-685,-1 9 437,-2 2-130,-3 18 1,-2 5-26,-2 12-507,2-6 0,0 2 435,-2 15-200,2 2-407,3 3-303,3-1-234,2 0-694,6-3-243,3-4 6,5-5-462,4-5-1128,3-6 3438,3-1 0,-11-18 0,1-2 0</inkml:trace>
  <inkml:trace contextRef="#ctx0" brushRef="#br1" timeOffset="230558">15469 5638 20353,'-3'-4'-381,"1"0"44,2 4 915,84-39-862,-46 29 346,5-3 0,10-3 0,-8 5-997,1 11 947,-9 0 0,-1 0-123,1 0 457,0 0 375,-3 0-844,0-2-193,-3-2 276,-3-1 64,5-4 119,-11 2 39,3-5 362,-12 3 503,0-10 776,-7 7-1087,0-8-109,-6 11-244,-1 1 72,-1 1-452,-3 1-236,-1 2-270,-1 2 66,-1 0 195,-2 2 193,0 3 367,-2 1 188,0 3 294,-3 7 49,4-2-255,-1 5-310,7-5-221,3 0-250,1-1-161,3-2-257,2 1-235,7-1 139,0-3 200,11 1 231,-6-6 246,4-2 242,-3-3 144,0-2 263,2-2 206,-2-1-11,0-2-68,-1-1-138,-2-1-192,-2-1-170,-4-1-132,-3-9-384,-3 4 4,-6-13-196,-14 3-475,2 6 3,-9 3 238,7 13 282,-1 4 107,0 1 230,1 2-52,1 1 173,2 2 302,1 4 72,2 3-147,1 5-14,1 4-111,1 15-168,3-6-195,5 5 0,2 1-155,5 3-1372,6 20 1071,2-26-477,14 11 125,-5-11-604,12 6 830,-7-15 196,2-4-37,0-4-130,2-3-1495,15-4 1111,-11-6 34,14-4 249,-14-5 328,0-4 358,-1-2 318,-4-2 244,-5-1 105,-5-3-10,-4-1 9,-5-1-23,-3-1-9,-2 1 12,-3 0 6,0 1 860,-2-7-756,-1 9 2138,-1-9-2082,-1 15 743,1-2-894,-2 8-192,0 3-183,0 0-226,0 4-516,2-1 402,0 15 289,1 7-54,0 7 11,2 4-29,-2-7 67,-1 3 25,0 1-16,0 1 28,0 0-169,0 1 33,-2-1-5,0-2 89,0-2 13,-2 3-1,1-10 28,1-1 131,1-11 194,1-3 390,0-2-543,0-5-201,0-2-34,0-6-1,0-2 13,0-5-14,0-2 20,2-3 35,0-1 11,3-2 30,2 0 23,1 1 7,2 1 10,0 3 4,1 2-10,-1 3 5,0 3-21,0 4 3,-2 1-36,1 3 32,0 1-28,2 3-69,0 1-29,9 3-47,-4 3-23,7 3-43,-6 2-44,0 2-68,6 9-60,-6-3 42,2 6 12,-10-7 41,-2 0 44,-2-1 16,-1-2 53,-2-3 28,-1-2 76,0-3 120,0-1 7,-1-3 530,0-1-548,1-6-108,1-1-7,1-8-3402,1-1 3383,1-3-569,2-3 597,1 0-5,2 0-7,1 0-19,10-6 9,-5 8 11,7-4-17,-10 12 65,-1 4 21,-2 2-13,-1 2 3073,-2 2-3107,1 2 834,0 4-896,0 3 21,2 5-145,-1 3-62,0 4-229,0 15 86,-2-5-79,-2 12-116,-3-11-208,-1 2-707,-1 0-355,0 0-731,0-1-1239,0-1 2959,4 1 0,-3-15 1,3-2-1</inkml:trace>
  <inkml:trace contextRef="#ctx0" brushRef="#br1" timeOffset="231047">17543 5682 21926,'14'-19'101,"-3"8"-73,-13 34-6,0 2 6,1 3-358,1 1 346,0 1-16,0 1-5,2 0 5,1 0-11,1-2 11,3 10 5,-1-11 6,-1 5-16,-3-15 16,0-2 71,-2-3-77,0-4 34,0-2 107,0-4 106,0-1 213,0-1-76,-3-6-361,-1-2 12,-3-6-1,-1-4-11,-1-5-6,0-4 1,-1-6-2748,2-3 2725,0-4-458,3 1 1,1-1 479,-2-12-11,2 11 0,1 0 6,0-2 6,1 2 5,1 0-12,0 4-21,1 1-2135,3 4 2157,1 2-420,3 2 448,2 3 1321,3 1-1349,3 3-6,3 2 6,3 2 0,3 4-6,2 3-6,1 3-5,0 3 0,-1 3 0,-1 5 0,-2 3-16,-3 7 16,-2 3-6,-4 4 768,-2 2-773,-5 2 3014,-3 2-2969,-19 25-28,1-20 16,-16 18-11,5-28 976,-3 0-982,-3-4 1,0-1-17,-1-3 11,2-3-28,1-2 193,3-3-238,4-4-56,3-1-106,5-3-241,4-4-432,5-2-805,5-6-8118,13-7 8558,-2 4 1,3 1 0,-9 10 0</inkml:trace>
  <inkml:trace contextRef="#ctx0" brushRef="#br1" timeOffset="231274">18221 5508 21349,'7'-22'-1781,"9"3"689,26 13-521,2 2-1469,3 1 3082,4 2 0,-23 0 0,-3 1 0</inkml:trace>
  <inkml:trace contextRef="#ctx0" brushRef="#br1" timeOffset="231442">18252 5916 22021,'46'-19'-1873,"0"1"1,-2 0 0,-4 4-6603,1 1 8475,-5 1 0,-17 7 0,-8 1 0</inkml:trace>
  <inkml:trace contextRef="#ctx0" brushRef="#br1" timeOffset="232608">27625 11278 16348,'-3'0'-264,"0"0"567,3 0-169,63 13-4527,-18-5 4404,6 1 0,2 0-5,-15-2 0,1-2-567,2 2 0,4-1 1,-1 1 574,11 1 0,0 0-1,-5-1 0,4 0 0,-3 0 17,10 1 1,0 0-227,-17-3 1,0 1-1,2-1 229,1 0 1,1 0 0,1 1-372,2-1 0,0 0 1,1 1 398,4-1 1,-1 1-1,2-1-74,1 1 0,2-1 0,-1 0 77,-12 0 0,1-1 1,-1 0-1,1 0 4,2 1 1,0-1 0,0 0-1,0 0 2,1 1 0,0-1 0,1 1 0,4-1 16,-5 1 1,2 0 0,3-1 0,0 1 0,-1 0 0,-3 0-35,13 0 0,-4 1 0,1 0 0,3 0-13,-11-2 0,3 1 1,1 1-1,0-1 1,-2 0-1,-3 0-9,9 0 1,-4 1 0,-1-1 0,1 0-6,0 1 0,1-1 1,0 0-1,-1 0-4,0 1 0,0-1 0,0 0 0,-1 0-7,0 0 0,0 0 0,0 0 0,0 0-7,-2 0 0,0 0 0,0 0 0,0 0-5,-1-1 1,-1 1 0,0 0 0,0 0-9,-1-1 1,-1 1-1,0-1 1,0 1 26,-3-1 1,0 0 0,1 1 0,1-1-100,0 1 1,3-1 0,0 1 0,-1 0-1,-3 0-92,15 0 0,-3 1 0,1 0-71,-5-1 0,2 1 1,-1 0-1,-5-1-392,-4 0 0,-5 0 1,0 0-1506,19 1 0,-2 1 406,-8-1 0,-3-1 1732,-8 0 0,-5-1 0,4 0 0,-20-2 0</inkml:trace>
  <inkml:trace contextRef="#ctx0" brushRef="#br1" timeOffset="233492">19493 5816 12371,'-2'-52'1635,"0"0"1,0 4-1,0 7-705,2 16-185,0 1-89,0 4-40,0 3 414,2-1-627,-2 7-134,2 0-107,-1 8-156,-1 2-146,1 0 95,-1 8 39,0 2 40,2 10-23,-1 7-22,1 7-337,0 7 197,-1-7 0,0 3-2475,1 20 2231,-1-17 0,0-1-1201,0 17-2156,1 0 3752,0 4 0,-2-28 0,2-3 0</inkml:trace>
  <inkml:trace contextRef="#ctx0" brushRef="#br1" timeOffset="233914">19897 5617 17774,'-9'-41'176,"1"1"0,-1 2 0,8 9 481,18 16-472,4 2-3961,3 1 4061,12 1-189,-8 4 631,8 2-682,-13 6-23,-2 3 152,-1 6-168,0 4-6,-2 2-17,1 3-16,-1 2-113,-1 2 1256,-3 2-1239,-2 2 6,-5 0 214,-3 1-102,-7 0 0,-4 0 45,-19 11 5,1-9-1250,-14 7 1239,7-15-11,-1-1-210,-1-2 238,3-2-17,2-3-22,4-2 1643,7-4-1717,5-3 120,6-2-52,5-2 1594,7-2-1538,6 0 296,7-2-374,6-1-51,6-3-544,5-1 455,6-2-79,4-1-84,2 0-1588,3-2 1392,1 0-95,1 0-157,0-1-218,-1-1-594,0 0-1440,-2-2 3025,4-2 0,-26 7 0,-1 1 0</inkml:trace>
  <inkml:trace contextRef="#ctx0" brushRef="#br1" timeOffset="234284">20011 5164 2543,'-55'-2'612,"-1"0"1,1-1 0,2 2-389,10 2 0,1 2-34,-2-1 1,0 2 405,-1 1 1,0 2-466,-1 1 1,0 2 142,-1 0 1,1 2-177,-2 0 0,1 2 6,0 1 0,1 1 2,0 1 0,1 2 20,2 0 0,1 1 301,1 1 0,2 1-298,3 1 0,1 2-28,3 0 0,2 2-34,4 1 0,1 1-45,4 1 1,2 2 671,3 0 1,3 1-689,3 0 0,3 1-1,2 0 1,3-1-259,3 0 1,3 0 308,3-2 0,2 0 36,4-1 1,2-2 16,4 0 0,2-1 17,2-2 0,3-1-11,2-1 0,4-1-364,21 4 1,4-3 306,-12-6 1,3-1-39,-5-4 1,2-1 0,-1-2-202,8 0 0,-1-3 192,3-1 0,0-1-3,1-1 1,1-1 30,0-1 0,0 0 34,1-3 0,-1-1 22,0-1 0,-1-1 34,0-2 0,0-3 16,-2 0 1,0-1 8,-1-3 1,-1-1 4,-1-1 1,-2-2-9,-1-1 0,0-1-6,-3-2 1,-1-1-14,-1 0 0,-2-2-4,-2 0 1,-1-2-17,-3 1 0,-1-4-90,-3-5 0,1-5 1,-4 1 33,-3 3 0,-2-1-38,-2-1 1,0-3 0,-7 4-31,-13-18-60,-17 4-85,-18 8 306,8 24 0,-2 2-345,-6 2 0,-6 2-553,-6 4 0,-6 1 0,1 1 749,2 2 0,1 2 0,1-1 0,4 1 0,1-1 0,3 2 0,2 1 0,-1 1 0</inkml:trace>
  <inkml:trace contextRef="#ctx0" brushRef="#br1" timeOffset="237697">28696 6870 22733,'8'-49'-269,"-1"13"264,-7 48-7,-1 6-4,0 6-29,-1 6-22,0 5-107,-1 4-191,2 2-1381,-1 2 553,1 0-941,0 0-2100,1-2-3613,1-6 7135,0-5 1,-1-15 0,1-6 0</inkml:trace>
  <inkml:trace contextRef="#ctx0" brushRef="#br1" timeOffset="238089">29162 6914 15245,'12'-42'358,"-1"0"1,-1 3-1,2 8 879,7 16-883,1 1 4,2 3-22,1 1-45,1 1-89,-2 3 229,0 1-369,-2 3-40,0 2-22,-2 3 11,0 5 142,5 14-248,-1 12 22,-3 3-350,-7 7 367,-10-9 17,-7 2-3097,-7 1 3125,-8-1 11,-8-3-180,-4-3 208,-6-3 17,-1-4 5,0-3-11,3-3-564,4-3 548,6-3-12,8-2 531,4 1-284,8-2 3013,7 0-2890,8-1 17,8-3 190,24 0-436,-2-1-778,21-1 682,-9-2-33,4 0-29,1-1-39,0 1-78,-1-1-96,-2 0-235,-3 0-761,-3 0-2386,-2 0 3601,1-1 0,-21 1 0,-3-1 0</inkml:trace>
  <inkml:trace contextRef="#ctx0" brushRef="#br1" timeOffset="253548">28541 10001 13413,'16'-18'207,"6"3"-157,14 13 12,7 0-17,9 0-1314,-6 0 1,3 1 1307,-9 0 0,0 0 8,15 0 1,6 0 56,-1 1 1,6 0 0,-5 0-1373,2 0 0,0 1 1307,-14-1 0,5 0 0,-1 0 0,-5 1 65,13 0 0,-4 0-472,4 0 0,1 0 446,-20-1 1,1 1-1,0-1-423,1 0 0,1 1 0,0-1 431,-1 0 0,0 0 0,6 0-67,-1 0 1,6 1-1,2-1 1,0 0-1,-6 0 39,9 0 0,-4 0 0,4 0-27,-8 0 0,4 0 1,2 0-1,-2 0 1,-6 1 20,1-1 0,-5 0 1,-1 0 181,3 0 1,-1 0-1,0 1-202,-1-1 0,0 0 0,0 1-10,0-1 0,0 0 1,-1 1 119,0-1 0,0 1 0,0-1-131,-2 1 0,1-1 1,2 1-3,14-1 0,3 1 1,-2 0-8,-15 0 0,-2-1 0,2 1-4,10 0 0,3 0 0,-4 1 5,-2-1 0,-1 0-7,-9 0 0,2 1 0,-2-1-10,3 0 0,-1 1 183,10 0 0,-4 0-236,6 0-39,-12 0-51,-9-1-336,-8 0 1122,-13-1-1318,-5 0 1677,-9 0-3358,-3 0-465,0 0 2835,-3 0 0,3 0 0,0 0 0</inkml:trace>
  <inkml:trace contextRef="#ctx0" brushRef="#br1" timeOffset="254940">13948 7340 17115,'1'-46'689,"-1"-1"0,2 5 0,-4 7-5151,-13 6 4753,5 12 1420,-14-11-1683,11 19-106,-18-1 898,7 7-859,-29 9 28,-5 12-362,28-7 1,0 1 363,-2 3 1,2 1-14,-12 10 3028,1 1-3045,4 1-418,5-1 373,7 0-118,2 7 113,12-9 16,3 4 1071,19 1-954,-1-13 24,13 6 10,-4-15 12,3-4 100,17-4-11,6-13-106,2-1 0,-2-12 78,-1-10-2987,-12 4 2943,7-11-18,-17 8-77,-3-2 128,3-22-62,-8 13-194,-4 14 1,-2 0 210,2-11 17,-1 1 29,-2 5 27,0 4 151,0-8-179,-2 12-16,0-6-7,-2 15-5,1 1 62,0-2-79,-2 8 3281,3-1-3398,-4 10 77,1 1-301,-2 3 627,1 4-420,1 2 61,3 7-5,2 6-484,3 5 473,2 7-6,-1 6-11,0 6-1058,-3 5 1013,-1 3-56,-2 4-56,-3-1-73,0 0-106,0-1-147,-1-4-245,1-2-426,-1-3-6475,4 9 7640,-2-13 0,1-7 0,-2-17 0</inkml:trace>
  <inkml:trace contextRef="#ctx0" brushRef="#br1" timeOffset="255123">14462 7177 14958,'-3'-7'2739,"1"1"-1865,2 6-1815,0 0-481,-37-16-1233,28 15-4845,-27-10 7500,36 18 0,0-3 0,0-2 0</inkml:trace>
  <inkml:trace contextRef="#ctx0" brushRef="#br1" timeOffset="255562">15679 7441 14667,'-3'-48'1193,"1"0"0,-1 2 0,0 6-212,-1 2-597,-1 1 422,1 2-4032,1 3 3859,0 3-123,1 2 1415,-1-11-1841,2 20-79,0-6-78,1 23-25,0 0 42,6 9 3406,0 1-3361,8 12 0,0 4-540,2 6 506,0 6-28,0 6-27,-2 3-1247,-4 7 1106,-4 2-128,-2 4-181,-6 3-503,-4-17 1,-1 0 166,1-11 1,-1 0-911,-4 10 0,0-2-1469,-5 10 3265,-1 1 0,9-27 0,0-1 0</inkml:trace>
  <inkml:trace contextRef="#ctx0" brushRef="#br1" timeOffset="256144">15607 7429 14958,'-5'-3'3254,"1"0"-1332,4 3-2320,-35-29 74,30 21 161,-22-21 163,43 28-61,8 0-46,9-1-16,6 0-1585,7 1 1563,3 1-1,2 0 18,-2 0-1,-2 0-202,-5 0 225,-3 0-68,3 0 135,-15 0 33,3-1 29,-18 0 55,-3 0 1632,-4 0-1391,-2 0 1673,-2 1-2216,-3 3 56,1 1 84,-1 4 123,0 1-28,0 1-11,0 3 6,2 0 5,-1 2 17,3-1 33,6 5-10,1-6 296,16 6-151,-10-13 17,10 1 5,-12-7 6,0-3-6,1-2 1,-2-4-1,1-4-5,-1-2 6,-1-4-28,-2 0-23,-1-4-40,-2-1-21,-2-3 94,-2-12-61,-1 9-374,-1-8 441,-2 15 6,-2 4-28,-3 3-23,-1 3-50,-1 3-28,-1 1-44,-3 4-12,-2 1-23,-3 3-16,-3 2 11,-3 3 380,-2 5-414,-14 11-5,11-3-6,-8 8-5,17-6-846,3 2 835,5 0-18,3 1 1,4 1-29,2 1-33,4 0-33,4 1-79,4 1-56,5 0-67,5-1-679,19 7 276,-4-9-1378,13 4 761,-9-12-307,0-3-332,2-2-475,1-4-673,0-3 3182,5-3 0,-22 0 0,-1-2 0</inkml:trace>
  <inkml:trace contextRef="#ctx0" brushRef="#br1" timeOffset="256704">16680 7354 9470,'0'-6'6200,"0"1"818,0 5-7270,-8-52 11,7 40-62,-6-33 331,7 54-11,0 9-6,0 1 0,0 3-11,0 3 0,0 2 0,2 2 0,0 0-11,0 1 17,0-1-6,-1-1-6,0-2 6,0-3-11,0-2 11,-1-5 11,1-1 34,-1-7 90,0 0 123,0-7 419,1 0-430,1-5-107,-1-1-90,2-5 17,-2-4-5,0-2 5,1-4 96,2-13-68,0 7 11,2-9-851,1 12 829,-1 1-205,2 3 165,0 1-10,4-3-40,-2 7-16,3-2-6,-4 9-11,1 0 829,-1 3-885,7 1 255,-2 2-205,4 2 6,-5 4 6,0 3-1,0 3 6,0 3 6,-2 2-6,-1 11 11,-3-5 11,-2 8 17,-3-11-16,-2 0 10,0-4-16,0-2 34,0-3 33,0-5 33,1-2 46,0-3 61,0 0 0,1 0 78,2-6-212,-1-1-46,3-9 1,0 1 22,1-5-22,2-2 11,0-2 6,3-1 16,0 1-5,0 3 17,0 2-1,-1 3 1,-1 4-1,-3 3-15,-1 3-24,-2 2-123,-1 2 45,0 1 5,0 2 40,1 1-28,4 4-90,9 8-5,-1-1-297,14 19 72,-13-9-150,6 11-186,-10-8-358,0 2-599,-3 1-679,1 0-1035,0 0-2246,2 1 2425,-2-5 2837,0-4 0,-5-11 0,-2-4 0</inkml:trace>
  <inkml:trace contextRef="#ctx0" brushRef="#br1" timeOffset="257194">17538 7510 23287,'9'-57'-258,"-1"14"871,-7 55-580,1 5 209,2 4-220,3 16-3206,0-6 3195,1 12-11,-2-11 205,1 0-228,1 11 12,-1-11 5,1 6 6,-3-15-11,-1-2 11,-2-3-5,-1-3-1,-1-1 23,0-6 3436,0-1-3016,0-6-330,-2-6-85,-2-2-11,-3-8-5,-2-3-6,0-5-17,-1-5 6,2-4 5,1-3 1,2-5 27,2-1-22,2-2 6,1 0-1,2 0 23,3-15 6,0 15-9,0 10 0,-1 1-469,1-3 461,1-6-11,0 17-6,0 3 0,2 2-11,0 3-6,2 0-6,3 3 12,2 1-28,12-2 22,-5 6-28,8 0 12,-8 6-1,-1 3 6,-1 3-11,-1 4 17,-1 3 482,-1 5-488,-3 1 34,-3 2-12,-4 0 6,-3 1 28,-2-1 6,-7 1-1,-3-2 7,-7 1-29,-18 6 0,6-7-17,-12 3-5,11-10-56,0-2-45,5-3-95,2-2-202,7-2-453,3-1-1038,6-4-2922,2-2 4822,8-6 0,-4 6 0,5-2 0</inkml:trace>
  <inkml:trace contextRef="#ctx0" brushRef="#br1" timeOffset="257428">18311 7164 19378,'-4'0'2419,"1"0"-934,3 0-1642,0-10-45,12 4-122,5-7-181,18 5-1110,3 2 422,6 0-1218,-12 4 0,1 1 2411,21-1 0,-8 1 0,-23 1 0</inkml:trace>
  <inkml:trace contextRef="#ctx0" brushRef="#br1" timeOffset="257587">18363 7518 21594,'51'-15'-679,"-1"1"0,3-2 0,-7 3 1,-18 5-1,0 0 0</inkml:trace>
  <inkml:trace contextRef="#ctx0" brushRef="#br1" timeOffset="258446">19968 7354 25804,'8'-39'195,"1"0"0,5-22-335,-14 60-133,0 1 522,-5 5 71,-1 1-114,-8 9-23,-14 14-131,2 0 236,-11 14-20,9-7-581,2 3 1,11-11 0,0 0-384,-4 15-740,0 11 763,14-19-199,4 10 202,5-13 52,6 8 305,4-17 248,17 5 66,-3-8 323,13 1-222,9-10-67,-11-6-1195,-7-5 1,1-2 1185,3-4 31,9-6-1994,-11-8 2014,-10 3-1484,0-7 1410,-12 5 39,-5-2-25,-3-1-13,-2-1-25,-4 1-13,-9-8-47,-2 9 3,-8-5 37,0 11 1563,-2 0-1537,-17-4 3,9 4 2135,-11-3-2107,14 6 30,1-2 12,2 1-13,2-1 2,4-1 14,3-1-10,4-1-12,3-2-11,3-1-11,4-1 0,3-1-12,3 0 1,4 0 3154,5 3-3143,4 0 21,2 4-15,12-2-12,-8 6-11,8 0 0,-4 6-17,0 7 0,-1 3 6,-4 6 0,-7 4 259,-3 3-276,0 5-56,-1 19-494,-5-7 494,-1 15-28,-7-12-213,-8 21 73,0-15-1077,-6 14 909,5-21-84,1-3-396,3-3 138,3-3-297,2-3-352,5-3-561,2-5-1417,5-2 2689,5-4 0,-6-5 0,0-2 1</inkml:trace>
  <inkml:trace contextRef="#ctx0" brushRef="#br1" timeOffset="258862">20534 6921 9653,'-53'-21'741,"1"-1"1,4 4-1,2 2-13,-13 3-2300,0 4 2283,-3 5 342,3 5 0,-4 3-532,11 3 0,-1 2-411,11-2 0,-2 0 0,4 1 2,-4 6 0,3 4 19,1 6 1,2 3-96,8-5 1,1 1-1026,-10 9 1,2 2 1005,10-7 0,3 1-12,-2 0 1,2 2-12,0 1 1,1 2-1,0 0 0,2 1 66,2 0 0,0 1-88,3 0 0,1 0 0,3 0 0,1 0-6,2-2 0,3 1-36,3 12 0,3-1-875,3-11 1,2-1 907,4 8 1,2-1-31,19 10 342,9-5-331,8-5 360,-21-21 0,2-2-321,2 0 0,2-1 0,1-2 0,1 0 11,2 0 1,1-2 10,1-1 1,1 0 14,1-1 0,1-1 19,-1-2 0,1-1-539,0-1 1,0-1 608,0-2 1,-1-1 32,-1-2 1,0-2 517,0-1 1,-2-2-446,0-3 1,-2-1 11,1-2 0,-1-2 0,-2-2 0,-1-1-29,1-1 1,-1-2-31,-2-2 0,0-1-42,0-3 0,-2-1-25,0-3 0,0-1-20,-2-2 0,-1 0-676,0-3 1,-1-1 636,-1 1 0,-2-1 8,-1 0 1,-1 0-59,-2 2 1,-1-1 69,-3 2 0,-1 1 8,-3 2 0,-2 0 1456,0-27-1425,-8 6-62,-12 4-17,-10 6-101,-14 3-61,-10 3 31,19 20 0,-1 1-51,-2 0 0,-3 2-557,-18-3 0,-2 2-249,12 5 1,0 1-1306,-14-2 0,0 3 2271,9 4 0,6 1 0,-6 0 0,4 1 0</inkml:trace>
  <inkml:trace contextRef="#ctx0" brushRef="#br1" timeOffset="265369">30840 6796 19960,'5'-40'-386,"-4"11"380,-5 36 74,-5 5-12,-4 4-28,-4 5-17,-3 4-293,-2 4 305,0 3-23,2 0 0,1 2-23,-3 8-723,5-8 0,1-2 718,5 0 0,4-3-11,3-1 16,2-2-375,6-1 392,4-1 12,6-2 100,36 16-55,-12-16-107,3-3 1,5-2 94,-10-10 1,0-3 119,1 2 1,0-2-144,-2-2 1,-2 0 22,11-2 6,-4-3 28,-6-2 201,-5-3-134,-5-2 6,-4-3 11,-5-1-23,-5-2-39,-3-2-22,-4 0-28,-3-2 406,-4 0-440,-2 1 11,-6 1-22,-2 0 0,-4 0 11,0 2 6,-3 0 39,-13-6-2164,6 5 2124,-10-4-197,11 5 220,-3 0 0,1-2 6,-1-1 11,1 0 106,-10-12-55,13 8 16,-5-7 70,13 3-115,8 6-50,2-4-33,9 9-1,16-13 6,-2 11 0,15-10 3192,-6 14-3186,3 2-6,5 1 0,0 3-22,18 3-1016,-12 3 1027,9 4-2853,-19 5 2847,-1 6-54,-4 4 37,3 14 17,-10-3-28,2 28 34,-13-17-653,-6 15 586,-6-13-79,-7 2-123,-5 0-129,-4-2-313,-2-1-1827,5-13 0,0 0 2549,-12 18 0,4-8 0,15-17 0</inkml:trace>
  <inkml:trace contextRef="#ctx0" brushRef="#br1" timeOffset="271441">1897 8406 17969,'-19'-55'-1352,"4"12"1162,15 48 416,0 4-41,0 3-254,1 6 0,2 2 27,3 16-125,0-8 103,3 8 0,-1-11-131,0-2 9,6 5 155,-2-8 13,3 3 40,-3-11 61,1-3 110,1-2 129,3-3 105,1-2 439,15-8-453,-4-3-1029,12-9 934,-7-3-8,4-7-32,3-3-25,4-3-1572,2-4 1504,3-1-120,-25 19 1,0-1-22,0 1 1,1-1-3,-1 1 0,1-2 7,12-7 1,-1-1-31,-8 8 1,-1 0-6,9-7 1,-1 2 0,11-7-4,-3 3-7,-4 3-850,-5 5 1103,-5 4-25,-6 3-37,-5 4-82,-5 4 635,-4 3-809,-2 3 1399,-3 1-1352,-1 2 589,1 2-1546,0 4-451,0 4-1125,1 5-4990,-1 0 7498,0 0 0,-2-8 0,-2-2 0</inkml:trace>
  <inkml:trace contextRef="#ctx0" brushRef="#br1" timeOffset="275714">2977 17641 8519,'-53'-12'-488,"14"1"995,51 10-299,5 0-3932,19-2 3841,-4 1-27,17-1 239,-8 1-268,4-1 1,2 1-23,3 0-5,1-1-12,1 0-16,-1 1-1,-1 0-16,-1 1 5,-4 1 1,-2 0-12,11 1 6,-17 0-17,6 1 102,-21 1-125,-2-1-38,-6 0-23,-2 1 3057,-4-2-3057,-3 1 1050,-3 0-849,0 0 96,-2-1 33,0 1-16,-2 0-56,-2 1-57,-4 0-38,-5 1-18,-5 2-5,-4-1-22,-6 2-3387,-5 0 3392,-6 2-33,-3 0-42,-6 1 47,-1 2-436,-5 1 453,-1 0-518,-2 1 562,-1-1 18,2 0 89,9-3 0,-1-1-27,-8 3-57,14-4 0,3-1 84,7-1 45,6-1-22,7-2-62,5 0-202,6-3 212,4 1-542,3-1 998,6 0-438,1-1 3644,26-7-3600,5-2-133,12-4-1,-1 0-1954,-6 3 1932,2 0 6,3-1-956,3 1 922,0-1 0,1 0-5,0 1-4,-15 2 1,1 1-20,20-5 5,-20 5 1,0 0-45,15-3-2442,-2 0 2409,-1 0-57,-3 1-73,-5-1-89,-2 2-45,-5 0 17,-4 2 1185,-3 1-1096,-4 0 841,-5 1-739,-3 2 3508,-5-1-3184,-2 2 241,-4 1 185,-2 0 543,-2 0-779,0 0-123,0-1-11,-1-1 253,-2-5-180,-2 1-23,-1-4-5,-1 2-28,-1-2-45,-2-1 179,-10-8-213,3 3 6,-8-6-17,4 7 12,-1 1 5,-2 0 17,-1 1 381,-12-6-236,7 8-353,-9-5 331,12 9-17,1 0-22,2 3-39,1 0 218,-2 1-252,9 1-56,1 0-62,9 3-184,2-1-1053,3 1 1142,7 1 107,0 2-6,9 2 11,1 5-11,5 1-11,4 4 0,4 0-40,3 1-1182,1 1 1138,0 2-12,-1 1-27,-3 2-90,6 14 33,-12-5-5,2 11-324,-16 10-91,-4-11-470,-8 17-969,-4-15-3949,-3-3 5915,0-7 0,5-15 0,2-8 0</inkml:trace>
  <inkml:trace contextRef="#ctx0" brushRef="#br1" timeOffset="610350">23868 10116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05:06:55.2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9221 5743 15175,'-3'-6'3073,"0"1"-2430,3 5 2135,0 0-2598,-18-60-489,14 43 368,-6-17 1,3 7 104,7 25-811,0 2-2658,8 29 3361,-3-11-2214,5 25 2180,-4-15-140,2 23 134,-3-19-10,3 24 0,-3-35-1,1 3 6,-1-12 29,1-2 2110,0-4-2050,0-1 46,2-3 45,2-1 3139,3-3-3028,16-10-195,-1-2 739,16-12-773,-5 3-6,5-5-1149,4 0 1138,2-1-6,2-2 1,0 0-29,-1 0 17,-1 1-11,-2-1-5,-2 2-1965,-1 1 1942,-3 2 0,-1 2-22,-3 2-18,-2 2-44,-3 3-84,-4 3-140,-2 3-252,-4 4-426,-3 3-3892,3 5 4878,-8 3 0,-2 0 0,-9 1 0</inkml:trace>
  <inkml:trace contextRef="#ctx0" brushRef="#br0" timeOffset="1785">10481 6953 16911,'-3'-6'1885,"0"2"656,3 4-2461,-12-38-132,9 32 49,-8-26 131,13 43 25,2 4-35,0 5 72,2 3 71,4 23-320,-2-17 195,6 20-12,-6-33-35,3 1-39,-3-10 373,5-3-120,0-3 36,6-4 22,-1-5 12,4-7 51,3-4-284,6-6 1,3-3-1478,10-7 1440,-7 6 1,1-2-42,-6 6 1,-2 1-70,18-13-49,-17 12 0,-1 1-139,10-8-90,-1 1 260,-1 2-20,-3 2-31,-1 4-46,-3 2-1104,20-5 257,-21 12-379,12-1-454,-27 13-549,-3 3-920,-4 4 3219,-2 5 0,-3-4 1,-1 1-1</inkml:trace>
  <inkml:trace contextRef="#ctx0" brushRef="#br0" timeOffset="3885">11276 8456 9089,'0'-7'4178,"0"2"2118,0 5-5910,-11-61 224,8 40-403,-4-14 1,2 3-63,5 23-55,0 2-34,1 4-39,1 1-45,-1 1-34,0 0 79,3 7 28,0 0-6,5 8 6,-1 1-12,0 2-5,2 4 6,0-1-12,-1 2-5,1-2 6,4 6-7,-3-7 7,4 2 22,-4-10 22,0-4 67,2-2 45,0-2 561,33-16-616,-17 1 10,28-14-70,-31 8 1,0-1-1656,17-12 1594,-14 9 0,1 1 19,12-11-566,0 1 561,-2-1-11,-1 1-1128,0 1 1111,-2 0-11,0 1-23,0 1-28,-1 2-44,-2 2-68,-1 2-248,-2 3 7,-3 3-196,-3 4-257,-5 2-387,-3 4 785,-4 2-1933,-4 3-1008,-5 4 3422,-2 3 0,-2-1 0,0 0 0</inkml:trace>
  <inkml:trace contextRef="#ctx0" brushRef="#br0" timeOffset="5114">11667 9354 14320,'-2'-5'2840,"0"1"1047,2 4-4044,-18-43 0,13 32 45,-14-31 62,19 47 94,-1 4 24,1 5-35,0 2-5,-1 3 23,2 9-29,3-8 6,2 4 17,2-10-17,2-1 33,2-2 7,0-3 16,0-1 39,2-2 28,-1-3 34,2-1 0,0-2-6,3-3-3251,26-18 3133,-13 3-39,-4 2 1,1 0-118,8-8 128,3-2-5,3-3-1528,0 1 1522,2-1-5,-1-1-12,2 2 1,-2 0-6,0 2 0,-3 2-22,-2 1-6,-3 3-28,-3 3-34,-3 2-61,-5 2-135,-1 3-151,-4 3-336,-2 2-565,-5 2-950,-2 2-4786,-2 2 7074,-4 0 0,-1 0 0,-2 0 0</inkml:trace>
  <inkml:trace contextRef="#ctx0" brushRef="#br0" timeOffset="7321">15180 11029 14891,'-2'-6'2190,"1"1"-795,1 5-1334,3-12 12,1 17 0,4-6-23,1 21 6,1 2-28,1 3 7,-1-1-13,0 2 28,1-4 34,0-1 28,1-4 56,1-2 56,0-3 73,1-3 504,10-1-398,-5-4-50,9-3-73,-4-6-67,4-4-51,4-6-21,5-4-756,4-4 687,3-2-4,3-4-12,2-1 0,0-1-6,-15 10 0,2-2-1569,8-4 1,0-1 1521,-7 4 0,-1 1-9,4-2 1,-2 1-1,-2 1-11,-1 1-28,-3 1-161,-2 3 94,-3 3-67,-4 2-152,-3 4-235,-5 2-308,-4 3 317,-5 2-597,-4 2-189,-9 9 1343,-4 2 0,0 0 0,2-2 0</inkml:trace>
  <inkml:trace contextRef="#ctx0" brushRef="#br0" timeOffset="8168">3991 12600 20192,'2'-31'611,"2"12"-106,6 35-1364,2 5 429,1 5 1190,0 3-751,6 20-52,0 3-241,0-1-89,-3-8-168,-5-21 1128,0-5-565,-1-4-11,0-4 743,6-4-413,-3-2 0,7-6 16,-3-4 69,4-7 112,19-17-2679,-6 2 2374,-10 8 0,1 0 251,14-12-726,0-2 550,1 3-146,-1 1-106,-2 3-417,-1 1-968,7-4-244,-14 10-2129,5-1 3623,-14 14 1,-10 4 0,-2 3 0</inkml:trace>
  <inkml:trace contextRef="#ctx0" brushRef="#br0" timeOffset="9822">13029 9065 19596,'6'-40'547,"1"0"0,-2 3 0,0 8-194,-2 19-28,-2 2-11,0-1-17,1 4-12,-2 0-49,0 2-46,0 2 79,0-1-297,-3 7 17,0 0 33,-6 8 28,-6 14-16,0 1 0,-7 13-18,4-3 1,0 3-9,6-7 1,-1 1-3390,-5 20 3386,7-18 1,1 1 0,-1 16-314,2-1 308,4 1 0,2-3-2187,3-1 2153,5-5-78,11 11-1423,2-18 1440,10 6 1378,-1-23-1529,6-4-1442,6-6 1122,8-5-750,-8-6 0,5-3 1316,10-6 0,0 0 0,-16 4 0,-2 0 0,-1-4 0,1 1 0</inkml:trace>
  <inkml:trace contextRef="#ctx0" brushRef="#br0" timeOffset="12516">13798 9392 10488,'0'-7'3192,"0"-24"1,0-4-2475,0 8-2666,0-11 1,0 0 2407,0 14-18,0 0 1440,0 3-1098,0-2-453,0 8 825,0 0-938,0 10-36,0 2-367,1 3 162,2 7 35,0 2 38,4 8-5,1 4 11,0 4-1294,0 6 1278,-1 3-702,-1 5 685,-2 2-119,-2 3 82,-2-12 0,-1 0 14,-2 15-5,-1 13-1,-4-13 17,1-10 6,-1-3 39,3-16 2419,3-12-2251,1-3 1758,0-2-1411,1 0 856,-3-8-1394,1-2 243,-1-8-243,-1-3 1,1-5 0,0-4-18,1-3-329,-1-4 358,2-3-600,-1-3 616,1-1-19,1 11 0,0 0-3,-1-17-742,2-13 754,0 22 5,1 4-304,3-8 304,-2 14-6,3-4-22,-2 17 274,2 4-302,0 4 551,2 2-562,3 3 0,1 2 787,3 1-787,4 5 5,2 2 460,3 6-477,15 13 23,-8-2-1347,9 13 1342,-12-6-1,-1 4-33,-2 2-6,-1 4-61,-3 2-68,-2 1-232,-9-11 1,0 1-110,2 15-169,-4-7 1,-1-1-754,-2 4 401,1 8-336,-4-22-353,-1-4-342,0-6-559,-1-4-853,-1-3 3479,-2-2 0,1-5 0,-1-2 0</inkml:trace>
  <inkml:trace contextRef="#ctx0" brushRef="#br0" timeOffset="12739">13852 9478 13240,'-21'-45'302,"-1"0"1,2 3-1,11 8 2491,32 13-2260,31-10-444,-19 14 1029,22-6-1096,-30 18 751,-2 2-779,-3 2-16,-1 2 2564,9 5-2644,-7 0-49,8 6-78,-8-2-141,2 2-257,1 0-6823,26 11 7450,-15-6 0,5 1 0,-27-11 0</inkml:trace>
  <inkml:trace contextRef="#ctx0" brushRef="#br0" timeOffset="13196">14531 9242 10623,'0'-6'4997,"0"2"357,0 4-4609,-28-59-1324,17 40 867,-5-15 0,0 3 200,10 24 348,2 0-472,1 2 374,2 0-564,0 2-57,1 1-55,0 2 562,1 4-630,4 2 0,2 7 12,5 1 0,3 5-6,2 3 5,2 4-16,-1 3 11,1 2 11,0 3-5,0 1-631,-1 1 630,0-2-5,-2-1-5,0-2 10,0-4-5,0-2 6,-1-5 5,5 2-5,-6-10 44,6 1-5,-9-12 16,4-5 19,-2-5-24,1-7 0,1-4 5,2-4 6,-1-3 12,-2-3 10,-2-2 609,-1-1-647,-2-2-12,-2 1-645,0 0 634,-1 3 11,-1 1-16,0 4-57,1-4-218,1 5-11,0 2-136,1 9-166,-1 8-225,3 3-307,2 2-483,2 1-1025,3 3-1635,0 3 4240,3 6 0,-10-6 0,0 1 0</inkml:trace>
  <inkml:trace contextRef="#ctx0" brushRef="#br0" timeOffset="13548">15327 9057 17328,'5'-38'299,"0"0"1,2-24 2228,-7 61-2668,0 1 1257,1 4-1111,1 2 16,1 6-16,3 3 10,2 5-10,0 4-1932,2 4 1931,-1 4 1368,0 23-1384,-5-9 11,-3-14 0,-2 0-1858,-4 15 1858,-6 1 0,-2-2 0,-2-4 6,2-6 5,1-5-758,3-6 747,2-5 2085,3-1-1957,3-9 225,6-2-169,5-6 2383,8-1-2455,7-5-28,7-1-50,9-5 1140,4-2-1172,-8 2 1,2 0-115,3-1 0,0 0-952,1 1 1,-1-1 455,-2 1 1,-2 2-3319,15-4 3926,6 1 0,-28 5 0,-1 1 0</inkml:trace>
  <inkml:trace contextRef="#ctx0" brushRef="#br0" timeOffset="14340">16656 9417 25141,'22'-40'-11,"-3"13"5,-13 44-151,0 19-61,-3-4-252,0 17-2326,-8-17 0,-2 0-6356,-2 15 8482,-8 12 1,10-38 0,2-10 0</inkml:trace>
  <inkml:trace contextRef="#ctx0" brushRef="#br0" timeOffset="15297">17455 9218 23249,'2'-34'-23,"0"0"1,2-17 27,2 64 151,0 4-151,2 4 1,1 4 67,2 18-73,-4-8-17,-2-4 0,-1 2-1452,-2 6 1447,-4 11 10,-2-17 78,-3-4-55,-2-4 23,-2-3 27,0-5 163,-4-2-61,4-7-12,-3-2-11,5-8 1539,-4-10-1612,3-2 56,-4-23-83,8 9-970,0-14 958,4 6-17,2-2 17,3-3 0,1-1-326,4-1 304,2-1 5,0 3-1200,2 0 1222,1 3 29,9-10-40,-6 14-164,8-6 153,-7 17-5,1 4-12,2 2 1,1 3-1,2 3-5,2 4-6,0 2-5,2 3-17,-1 1 22,0 4 781,-2 3-859,5 13 34,-4 12 44,-3 1-209,-9 7 193,-10-8-7,-6 3 1,-6 1-6,-6 2 29,-9 0-1,-5-1 11,-5-1 25,1-9 1,-1-2 3,-7 4 2,10-9 0,2-2 1312,8-8-1253,4-5 224,5-1-190,4-2 5,3-1-5,2 0 739,2 0-857,6 1 0,2 1 0,8 2 0,3 1-6,4 2-5,4 2-23,5 2-28,3 1-1072,2 3 977,2 0-84,1 3-134,-1 0-213,-1 1-319,0 0-537,-3-1 1444,-1-2 0,-1 0 0,-6-3 0,19 9 0</inkml:trace>
  <inkml:trace contextRef="#ctx0" brushRef="#br0" timeOffset="16122">18225 9312 17820,'-60'-16'50,"14"6"2229,51 18-2195,11 3 941,1-2-969,8 0-22,-2-4-237,1-2 237,2-1-12,-1-2 6,-1 0 1685,-2-3-1685,0 0 22,-3-5 1,-1 0 10,-2-2 1,-1-1-1,-2-3 152,3-19-123,-6 11 5,2-14 0,-9 17 0,-2 0 1,0 3 932,-4 0-944,-2 2-11,-4 2-6,-3 1 79,-10-1-89,3 6 4,-9 0-5,7 5-17,0 1-22,1 3-22,0 2 5,2 4 0,2 1 11,0 3 17,2 1-34,2 4-5,2 0-6,2 3-22,3 2 0,2 2-17,2 1-34,6 2-45,2 0-307,15 14 117,-3-11-56,12 9-1409,-5-15 1325,4-2 23,4-3-6,3-4 22,3-3-5,2-4-68,0-3 18,1-4-744,0-2 872,-1-4 151,0-2 118,0-4 84,-2-3 90,-1-2 44,-4-1 57,-2-2 72,-4-2 51,-5-1 261,5-13-183,-10 8-17,1-9-11,-10 11-5,-3 2 615,-6-14-711,-4 15-72,-7-8 1168,-4 20-1102,-17 2-133,3 4-29,-12 1-45,7 6-717,2 1 690,0 4-23,3 3 17,3 4-12,4 1 221,-8 22-231,14-13 5,-5 15-23,16-21-27,2 0 28,2-3-29,4-1 18,4-2-7,5-2-10,5-3 5,3-4 6,5-1 5,2-3 18,2-5 16,1-1-203,-1-7 231,-2-1 12,-2-4 4,-4-2 29,-2-4 11,-5-2 6,-5-4-17,-2-2-1,-4-4 40,-2-21-44,-1 11 10,-2 5 0,1-1 18,-1-6 27,-1-13 208,-1 13-130,1 14 12,-2-2-17,2 18-5,0 3-40,0 5-39,0 2 1526,1 3-1615,0 2-107,0 1 61,1 9 7,2 2 16,2 9 5,4 4-27,10 25-432,-2-5 437,-4-12 0,-1 1-56,0 7 1,-1 0-24,-2-8 1,-2 0-42,2 10 0,-2 1-255,-3 16-104,-2-21 0,0 1-1008,2 5 0,2-2 118,-2-7 0,2-1 1386,4 2 0,1-6 0,-2-14 0,1-2 0</inkml:trace>
  <inkml:trace contextRef="#ctx0" brushRef="#br0" timeOffset="16666">19569 9227 9839,'-6'0'5736,"1"0"-1003,5 0-4487,-4 0-201,13-2-129,-3-1-163,17-2-369,2 0-1070,5 0 838,10-1 0,-19 3 0,1 0 0</inkml:trace>
  <inkml:trace contextRef="#ctx0" brushRef="#br0" timeOffset="17232">20310 8935 23030,'-21'3'297,"4"47"-236,18-11-809,0-1 0,0-1 787,1 2-5,0 2-12,0 2 12,-2-1 175,0 0-148,-2 14-27,-2-2-17,-1-1 0,-3 0-1,4-27 1,-1 3 22,2-13 346,0-6-273,2-2 95,0-4 123,1-3 1510,-1 0-1694,1-7 200,0-1-285,1-8 1,-1-1 0,2-4-12,-1-3-11,1-3-11,0-1 17,4-15-434,-1 11 411,4-8 0,-3 15-100,5-3 101,-4 9 10,8-5-33,-5 15-5,5-1-40,9 6 452,-3 1-424,10 5-11,6 7-5,-8 1-234,9 8 244,-11-2 6,-2 3 6,0 0-11,-1 3-45,6 9 16,-10-6 6,2 5-11,-15 2 62,-9-10-12,-9 8 18,-9-12-24,-7-1-10,-7-3 11,-4-3-17,7-6 0,-1-2-28,-18 1 16,17-3 1,0 0-73,-10-4-146,9-6 0,2-2-139,-6-4-247,-13-16-403,36 7-987,6-4-2715,7-2 3930,10-5 1,-5 15 0,5 1 0</inkml:trace>
  <inkml:trace contextRef="#ctx0" brushRef="#br0" timeOffset="18023">20802 9567 22285,'26'-34'94,"0"-1"0,0 1 0,2-5 0,-2 0 0,-5 4-21,-1-14-48,-7 15 1,0-1-2912,4-16 2920,0-3-6,-1 1 11,-3 2-135,-2 2 180,-2 5 22,-5 5 51,-1 6 840,-2 6-829,-3 5 18,-2 3-41,-1 5 262,-2 4-295,1 2 1834,0 3-1906,0 3 1523,1 0-1557,-1 4 156,0 3-168,-13 22-5,6-3 11,-9 18-17,5 12-1973,6-10 1973,5-12 1,0 1-46,1 17-35,2 4-15,2 0-56,4 1-1026,3-1 919,4-3-49,4-4-46,4-3 6,3-4-361,3-4 311,2-5-40,4-5 766,3-4-895,4-6 12,2-3 16,2-7 90,2-2 233,-11-5 0,0-3 215,17-5 73,-18 2 0,-1-3 157,9-10 83,-3-5 40,-5-4 23,-3-3-1,-4-2-11,-2-3 23,-3 2 39,-3 0 18,-2 2-24,-5 3-39,-4 3 196,-5-5-358,-5 10 1024,-6-4-1075,-5 14 434,-5 1-434,-3 4-34,-3 2-33,-1 3 964,1 1-1009,1 3-16,4 2-12,0 4-11,4 4-11,1 4 5,2 2 6,2 4-5,1 2-7,2 1 7,2 1-658,3 0 646,2 0-11,3-1-33,11 8 38,-1-8 23,11 4-11,-3-14 11,1-2-6,-1-4 6,-2-3 180,7-5 544,-8-4-639,5-6 4,-10-2 34,-1-3 17,0-1 12,-1-1-12,0-1-12,-1-3-16,-1 1-5,2-2-12,-2 1 11,2 0-3268,2-5 3274,-3 9-17,1-2-11,-5 10-17,-1 2-22,-1 4-263,0 1 167,-3 8 57,-1 2 0,-1 8 3369,-3 17-3694,2 24 78,1-7-1155,5 12 993,6-29-79,3-3-112,6-3-128,1-2-208,4-4-319,3-3-756,3-4-2196,3-4-4195,-1-3 7639,-5-4 0,-10-1 0,-6-3 0</inkml:trace>
  <inkml:trace contextRef="#ctx0" brushRef="#br0" timeOffset="18264">22376 9331 22064,'-47'-24'278,"-1"0"0,4 2 1,7 6-156,14 15-45,0 2-11,4 3 789,0 1-761,-2 7-61,5-2-17,-3 7 276,7-2-282,1 2-11,2 2-6,0 4 6,3 0-11,2 4-11,2 0-1,3 1-27,4 1 90,3-1-202,5-1-85,4-3 360,3-1-550,3-3-168,3-2-268,0-2-382,2-4-857,-2-2-2274,1-5 3538,3-1 0,-15-4 0,0 1 0</inkml:trace>
  <inkml:trace contextRef="#ctx0" brushRef="#br0" timeOffset="18490">22650 9065 25533,'-34'-53'23,"6"15"-18,24 57 1,0 4-23,0 7 6,1 4 5,0 4-1722,2 3 1711,1 2-27,0 1-35,2-1-73,2-3-72,2-1-3269,2-3 3006,1-2-291,-1-2 276,0-3-1744,-2-2-2577,-2-3 4823,-1-1 0,-1-12 0,-1-2 0</inkml:trace>
  <inkml:trace contextRef="#ctx0" brushRef="#br0" timeOffset="18796">23010 9215 17322,'0'-4'3411,"0"0"-1769,0 4-1581,-61-20-484,37 21 442,-13-9 1,2 4 173,17 20-154,-1 1 78,1 2-5,-5 9-50,7-4 5,-3 5-17,9-8 1,3-2-18,0 2-5,3-3 6,0 1-23,3-2 6,0 0 5,1-1 277,4 6-193,8 0-44,4-2-40,8-3-28,1-7-55,6-3-242,30 0 46,-11-4-119,-14-1 1,1-1-80,19-1-901,1-1 707,1-2-242,1-3-868,-1-2-2839,-2-3 4598,4-5 0,-29 8 0,-2-1 0</inkml:trace>
  <inkml:trace contextRef="#ctx0" brushRef="#br0" timeOffset="19063">23426 8773 21304,'-2'-5'3434,"1"2"-1950,1 3-1461,18-9-12,1 17 14,9 3 0,3 4-25,13 26-914,-12-11 0,0 3 908,-8-6 1,-1 2-9,9 17 0,-2 3-17,-8-12 1,-2 1-7,5 14 1,-4 0-32,-10-15 1,-3 0-39,-2 0 0,-2 0-342,0 0 0,-4 3-695,-11 4 0,-5 5 0,0-4-588,-2-1 1,-1-1-1547,-3 0 0,-2 2 0,1-7 2936,0-11 1,2-6 0,-2 4 0,8-11-1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05:07:22.9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1614 1203 26496,'0'-6'-2386,"0"0"2604,0 6 2635,2-62-3194,-1 37 307,0-12 0,0 1 94,1 18 135,-2 0-1166,2 3 1960,-2-1-643,1 6-1327,-1 2 1109,1 5 258,-1 2-414,0 8 4051,0 2-4043,1 10-192,0 3 150,0 6-901,0 5 914,-1 2-368,0 2 226,0 0 41,-1 1-133,-1-1 55,0 2-171,0-1-329,1 0-629,1-2-1190,0-1-2732,2-3-2705,0-4 7697,3-6 1,-3-11 0,0-4 0</inkml:trace>
  <inkml:trace contextRef="#ctx0" brushRef="#br0" timeOffset="344">2054 1278 22153,'-58'0'-788,"16"0"3146,53 0-2434,28-1-399,-13 1 162,19-1 112,-21 1 1325,-1-1-1630,-3 0 285,-4 1-23,-2-1 36,-3 1 1008,-1-1-741,-4 0 2545,0 0-2827,-4 1-1030,-2 0-278,2-1-3184,0 1 4669,3-1 1,-3 1 0,1-1-1</inkml:trace>
  <inkml:trace contextRef="#ctx0" brushRef="#br0" timeOffset="923">3388 1474 22547,'-10'-45'-610,"1"0"0,0 4 1,1 5 1137,2 8-664,0 4 2211,0-3-1374,0 4 163,3 6-1037,1 8-1242,2 8 4314,0 3-2865,0 4 1363,3 6-1536,0 5-2,6 6-143,-1 4 69,2 5-3384,0 4 3272,0 3-6,-1 3-1080,-3 1 1246,-1 2-716,-3 1 647,0 0-163,-2-1-74,-3-1-106,1-3-122,-3-4-309,0-4-194,0-5-392,-1-3 1917,1-5-3474,-1-5 3571,0-3 1,2-7 0,0-1 0</inkml:trace>
  <inkml:trace contextRef="#ctx0" brushRef="#br0" timeOffset="1097">3335 1600 12845,'-1'-23'1576,"-1"-22"0,0-4-2122,1 8 972,-1-8 0,0-2 467,0 5-189,-1 3-94,-1 1-71,1 2-459,-3 1 161,2 1-133,0 1 0,0 1 377,3 4-557,1 1-45,5 4-76,3 1-68,8 2-380,19-6 151,-2 9-994,15-2 731,-9 15-155,0 3-464,-2 8-639,-3 6 2011,8 25 0,-22-18 0,3 11 0</inkml:trace>
  <inkml:trace contextRef="#ctx0" brushRef="#br0" timeOffset="1765">3438 1404 15510,'-5'0'2305,"1"0"5714,4 0-8560,-20-12 85,23 7 267,-12-10 18,27 10 121,2 1-612,9-4 94,-7 2 636,7-1-78,-12 2-3389,0 1 3327,-1 0 18,0 0-99,0 0-126,1 1-244,2-1-418,1 1-644,1 0-1473,2 1-5182,-1-1 8240,-4 1 0,-7 1 0,-5 0 0</inkml:trace>
  <inkml:trace contextRef="#ctx0" brushRef="#br0" timeOffset="2190">4015 1251 24906,'-16'-44'224,"4"8"-275,12 36-49,-1 0 72,1 5 33,-2 2 18,1 6-23,0 3 11,-1 4-6,0 4 7,-1 0-24,0 15 1,1-9 6,0 8 10,5-13-16,1-3-11,5-1-1,4-4 29,10 3-6,-3-8 11,7 0 0,-6-9 56,12-7-33,-7-3-755,8-7 749,-11-1 0,0-3 62,4-10-51,-7 5 0,1-8 6,-11 9-3061,0-39 3038,-5 23-70,1-20 15,-7 37-52,0 12-184,1 2-353,-2 3 86,2 1-3855,0 2 4391,3 4 0,-2-2 0,3 3 0</inkml:trace>
  <inkml:trace contextRef="#ctx0" brushRef="#br0" timeOffset="2782">4476 1596 18268,'0'8'3109,"0"-2"-2285,0-6 1802,0 0-2497,19-63-6,-9 36-2016,3-13 1,0 1 1965,0 10-45,2-4 542,1-2-536,1-5-2294,0-3 2283,1-4-18,-2-3-1068,-1-2 1080,-2-1 0,-2 3 0,-2 2 5,-4 7 40,-3 5 1507,-5 1-1474,-2 11-28,-4 2 235,-5 12-279,3 6 2527,-3 0-2556,5 7 2354,-1 4-2353,0 5 21,1 6-16,-1 4 6,1 6 5,1 6 6,-3 27-675,5-9 663,2-17 1,0 1-1,0 16 7,1 0-7,2-1-10,1-3-7,2-2-10,4-3-427,5-2 427,4-4 5,5-4-6,2-3 1,6-5 11,1-4-17,21 1 17,-12-9 5,15-2 0,-15-8 1,-1-5 16,1-5 0,1-5-5,-1-5 11,0-5-17,-1-2-1307,-2-4 1318,-4-3-11,-2-4-425,-3-3 431,-3-4-1,-4-5-5,-3-4 12,-3-6-12,-3-3 13,-5-3 12,-3 19 0,-2 0 3,-2 11 0,0 2 0,-2-9 0,-2 2 45,-6-5 28,-4 7 0,0 7 11,0 6 342,0 6-213,-3 3-208,8 8-27,0 1 1293,9 6-1293,1 3 522,1 6-522,-1 7-6,1 7 6,0 6-343,0 7 354,1 7-11,1 6-1,1 5-16,1 4-22,0 4-68,0-1-857,-2-30 1,0 0 582,3 29-208,2-1-1054,0-20 0,1 1-1326,5 18 2963,-2-17 0,0-4 0,-1-9 0,0-2 0</inkml:trace>
  <inkml:trace contextRef="#ctx0" brushRef="#br0" timeOffset="3716">6232 1306 28065,'5'-46'188,"-1"1"1,1 1 0,-2 7-562,-3 17 221,-3-3-170,1 16-33,-2 1 2,2 5 209,1 4-450,0 2 470,1 5-28,1 6 32,7 36 35,-2-15-1606,-1-5 0,0 0 1693,2 7-146,0 3-165,-2-2 139,0 1 53,-1-2-425,-2-3 558,-1-4-9,-1-4 3,0-5 11,-2-1 246,-1-9 2980,0-3-3099,0-10-15,-2-12-120,0-2-13,-2-9-17,2 1-3072,0-3 3068,0-4 226,2-3-241,1-24-27,1 12 68,2-16-22,3 18-2,2 1 3,3 2-3,2 3-2143,6-8 2162,-4 14-119,5-4 108,-7 16 6,2 4-1,0 2 177,3 3-183,2 3 2196,2 1-2240,12 3 51,-7 1-2065,9 3 2053,-10 4 311,0 5-310,-1 3-1599,-2 3 1604,-1 3 5,-2 3-5,-2 1-11,-2 3-1,-3 1 318,-3 4-330,-4 0 1045,-7 18-1043,-4-15 22,-4 11 11,-3-20 5,1-2 23,-8 2-11,5-8 5,-6 1 35,9-10-7,0-3 1764,-1-3-1735,4-4 514,-1-3-531,5-2-6,1-4 3386,0 0-3352,2-6-57,1 4-10,4-9-12,0 11 0,4-4 6,2 6-11,1 0-6,3 2-6,3-1 28,2 2-3414,3 1 3392,3 2 23,2 0-1216,2 2 1199,2 3 0,2 1-12,0 5-16,1 1-424,0 3 435,-1 2-12,-2 2-5,-3 1-22,2 10 2622,-11-7-2578,-1 16-1469,-16-16 1481,-7 6-85,-8-9 62,-7 1 0,-5-2 6,-5 1-28,-3-4-17,-2-1-45,-1-3-45,0-2-73,0-3-89,2-2-2184,1-2 1870,5-3-486,4-2-1525,6-4 2633,3-4 0,9 5 0,2 0 0</inkml:trace>
  <inkml:trace contextRef="#ctx0" brushRef="#br0" timeOffset="3935">7177 1299 14276,'0'9'1804,"1"-2"697,-1-7-344,0 0-2095,-8 68-40,6-42-36,0 19 0,1-1 173,6-21-422,4 6-281,-3-9-52,2-2-1578,-1-2-2867,0-1-4790,-1-3 9741,-1-3 0,-3-5 0,0-1 0</inkml:trace>
  <inkml:trace contextRef="#ctx0" brushRef="#br0" timeOffset="4123">7231 1088 20532,'3'-1'-2458,"0"2"0,5 9 1,-3-4-1</inkml:trace>
  <inkml:trace contextRef="#ctx0" brushRef="#br0" timeOffset="5659">7535 1364 17583,'29'-38'11,"-5"10"2307,-14 49-2307,-3 0 1429,2 2-1434,0 17-6,-1-8 858,-1 9-853,-2-13 3307,-2-2-3317,1-2 10,-2-3 237,0-4-248,1-4 12,-2-3 5,1-4 11,0-2 51,-1-3 39,0 0 151,2-4-168,0-2-22,0-5-17,3-4 23,-1-4-325,2-1 336,1-3-17,2 0 11,0-1-11,3 1-12,1 0-5,10-7-333,-4 9 266,8-4 28,-8 12-17,1 4-17,2 2-5,0 3-1,3 1-10,0 3-12,1 2 0,1 4-56,-1 3-111,10 11 38,-11-3-645,8 7 528,-13-5-765,8 10 508,-6-7-225,6 7-224,-7-9-387,1-2-3141,13 7 1746,-7-10-1556,21 5 3416,-20-15 656,7-1 437,-14-7 554,-2-3 44,-1-4 365,-4-3 258,-3-1 1899,2-13-1732,-7 4 1059,4-19-1646,-8 14-141,1-7 795,-3 9-1013,1 2-79,-2 0 225,1 2-314,-1 3-60,-1 3-30,0 3-77,-1 4-79,-2 2-102,-2 4-44,-3 1-39,-2 1-6,-4 3 34,-5 4-45,-4 5 11,-1 4-11,-1 3 0,1 2 6,2 1-6,2 2-6,4-1-16,2 0 5,5-1 0,4-1-11,3-1 17,4-2-11,3-2-1,4-1 18,4-3-1,3-3 1,13-2 21,9-4-4,0-4-938,3-5 937,-14-3-5,0-3 22,-2-2 6,-3-1-1,-4-2-5,-2-1 6,-3-1 11,-2-1-1,-3-1 74,0-7-45,-3 7 22,-1-2 28,-2 11-11,-2 3 942,0 3-846,-1 2-147,0 2-27,-1 1-23,0 1-39,0 0 28,-1 1-6,-1 3 12,-2 2-28,-1 3 22,-1 3-12,1 3 1,1 3 11,2 11-5,2-5-7,2 8-4,4-9-7,3 0 1,4-1 11,4 0-1,3-2 1,2-1 0,2-3 0,13 2 16,-9-7-10,7-1 5,-13-7 5,0-2-10,-2-1 16,0-3 6,-2-3 0,0-2-1,-1-2 7,-2-2-1,-2-2-5,-1-1 11,-2-3-11,-2-2 0,-2-2 27,-1-9-27,-1 8 11,0-6-11,-2 11 22,0 3 6,0 2-11,0 2 10,0 3-16,0 3-16,0 1-1,0 2-39,0 2 11,3-1-5,2 0 22,5 0 0,3 0 0,4 0-12,4 0 1,3 0 6,2 0-12,1 0 11,1 0-16,0 0-1,0-2 7,-1 1 16,-2-2 11,-3 0-11,-2-1 0,-3 0-6,-3 0 23,-2 0 22,-4 1-11,-2 1 6,-3 1 5,-1 2 308,-2-1-403,-2 5 17,1 0 28,-1 6-6,4 2-11,1 5-95,9 15 5,-2-4-452,7 12 340,-3-10-39,2 1-39,2-1 0,1 0-5,2-2 22,4-4-24,0-4-60,3-4-3270,0-5 3242,1-5 39,0-3-196,22-10 526,-18-1 68,14-8 16,-26 2 62,-4-1 51,-4-1 27,-2-1 40,-2 0 44,-3-1 314,-1 1-224,-1 0 3420,-2 1-3413,0 0-30,-1 1-22,-1 0-22,0 1-6,0 1-22,0 1-28,0 2-34,0 1-28,0 2 29,-1 2-180,0 2-34,-1 1-173,1 2 117,1 6 51,0 9 5,2 13-22,3 0-16,4 3-29,3-8-106,14 8 61,-3-9-1154,11 4 1137,-7-12-100,14 0 151,-8-7 34,11 0-2993,-14-7 3043,1-2-494,-3-3 522,-1-3 22,-4-4 12,-2-3-300,-4-2 361,-4-2 17,-1 0 17,-4-2 0,-1 2 17,-2 0-1283,-2 3 1311,-1 1 1939,-1 4-1939,0 1 569,-1 3-714,0 3 354,0 2-411,0 2 3392,-2 4-3392,0 3 0,-4 21 0,0 0 0,-1 18 0,1-6 0,-1 7 0,2-3 0,0-2 0,0 0-690,0 8 0,-2 7 1,3-6 523,1-5 0,2-4-184,-1 5 0,1 2-350,2 1 0,0 2-1877,2 2 1,1 0-2340,1-3 1,0-1 4339,1-5 0,0-4 0,1 5 1,-3-20-1</inkml:trace>
  <inkml:trace contextRef="#ctx0" brushRef="#br0" timeOffset="6193">11274 1583 32767,'-1'-7'-561,"0"1"-615,1 6 2913,0 0-1737,-3-23 0,3 41 0,-3-17 0,3 47 0,0-3 0,0 7 0,0 7-616,0 4-381,1-30 1,1 0 905,0 0 1,0 0-297,2-1 0,1 1-1905,3 11 0,2 0 311,-1-12 0,0-1-2935,2 7 1,1-3 4472,3 4 1,-6-21 0,-5-6 0</inkml:trace>
  <inkml:trace contextRef="#ctx0" brushRef="#br0" timeOffset="6416">11234 1596 22269,'-48'-24'330,"1"0"1,4 2 0,8 5 1038,19 10-1228,5 3 380,5 1-557,4 2 125,7 0 52,7 1-2767,12-1 2495,5 1 1,6-1-222,12 0 0,3 0-1137,2 0 1,2 0 991,6 1 1,-2-1-736,-13 1 1,-2 0-147,0 0 0,0 0 1037,3 0 1,-3 0 0,4 0 0,-5 0 0</inkml:trace>
  <inkml:trace contextRef="#ctx0" brushRef="#br0" timeOffset="6834">11707 1729 16689,'-3'2'3315,"1"0"1682,2-2-4476,48 34-4358,-4-4 3822,-8-5 1,0 1-7,-9-7 1,-2-1 882,10 10-712,-2 2-392,-4 0-76,-3 0 14,-6 0 151,-5-1-43,-6-1 28,-5 0 74,-5-3 3218,-4-1-3040,-6-3 103,-6-3 99,-2-5 111,-4-2 102,0-4-39,0-4-66,1-2 5,-3-10 666,6-7-1068,3-5-140,8-5-106,6 5 17,3-3 53,4-2 68,5 0 102,13-12 88,-3 12-580,9-7 785,-5 15 99,2 2-58,3 3-54,2 1-111,3 2-155,2 1-195,3 2-184,1 2-1001,15 0 159,-14 3-670,8 0-5946,-21 1-515,-4 1 7874,-6 0 1,-9 0-1,-4 0 1</inkml:trace>
  <inkml:trace contextRef="#ctx0" brushRef="#br0" timeOffset="7235">12547 1789 31692,'9'14'-2097,"3"0"1584,4 1 472,2 0 103,3 1 54,2-2-4228,1-1 4279,0-2 617,9 0-203,-8-6 18,5-1-45,-10-3 43,-1-3 52,-2-2 47,-1-2 62,-1-3-191,-3-2 1141,-2-1-1708,-3-1 0,-3-1 0,-1 0 0,-3-2 0,-3 2-961,-5-7-222,-2 6 400,-4-4 220,2 9 257,-1 0 317,-1 2 251,-1 2 266,-1 1 293,-1 2 318,0 1-279,-1 2-685,-1 2-175,1 1 0,-2 4 0,2 2 0,0 3 0,2 3 0,-3 10 0,6-2 0,0 7 0,8-5 0,2 0 0,9 13-371,2-10-1395,9 7 475,4-12 357,3-1-3201,4-3 3307,4-1-1486,21 2-542,-10-7-4347,11 1 7117,-23-10 1,-14-2 0,-8-1 0</inkml:trace>
  <inkml:trace contextRef="#ctx0" brushRef="#br0" timeOffset="7616">13306 1810 19954,'0'-4'4280,"0"0"-135,0 4-2566,-53-25-1242,39 22 117,-39-16-233,53 28-538,0 2 126,3 1 116,2 2-218,4 1-631,3 0 534,14 6-30,-4-6-92,10 5 831,-7-10 174,0-3 133,-1-2 186,-2-3-61,-3-1-83,-2-2-62,-2-2 38,-2-3-644,-3-2 0,-1-2 0,-2-3 0,-2-16 0,-4 9 0,-6-21-674,-2 21-397,-6-5 89,2 9 330,-1 3 265,0 2 504,-2 1 75,0 2 155,-1 3 270,0 1 246,-2 2-45,1 2-52,-1 1-720,1 2-46,1 4 0,1 2 0,1 4 0,2 3 0,2 2 0,3 5 0,2 2 0,2 5 0,7 1-1161,13 18-20,1-23 1,2-1-223,1 0 1,2 0-83,5-3 0,1-3 1484,27 7 1,-27-12-1,1-3 1</inkml:trace>
  <inkml:trace contextRef="#ctx0" brushRef="#br0" timeOffset="8260">14798 1675 28975,'8'-39'-1192,"0"1"1,4-24 2415,-12 60-2195,0 2 1438,-2 0 565,-3 3 449,-1 3-985,-3 5 1001,0 4-992,-2 4-61,-1 1-444,2 2 0,2-1 0,2 0-382,4-2-479,2 0-50,5-2-147,2-2-20,5-1 537,7 2 311,-2-6 336,3-1 404,-6-6 523,-2-3 421,-2-1 504,-3-2-1958,1-9 0,-3 0 0,-1-7 0,-3 3 0,-2 0 0,-2-3 0,-3 1 0,-2-1-1999,-3 1 845,1 2 454,-7-2 341,5 6 310,-2 0 286,8 8 387,1 1 129,1 3 483,2-1-260,0 2-541,0 2-435,0 3 0,-2 6 0,0 14-716,1-2-1924,1 10-3170,3-7-3482,1 0 8677,1-4 1,-1-10 0,-1-6 0</inkml:trace>
  <inkml:trace contextRef="#ctx0" brushRef="#br0" timeOffset="8549">14899 2096 23409,'5'3'-1167,"-2"0"3517,-3-3-908,-27 60-1050,29-41-586,-12 15 0,5-4-227,28-23 308,3-1 440,1-2-12,18-1-118,-19-2 817,10 0-638,-24-4 1291,-6 0-1004,-1-4 469,-5-1-1282,-7-6-308,1 2-27,-9-5 90,1 4 44,-3 1-118,-2 0-47,-1 1 342,-1 1 211,-1 2 68,0 1-726,-1 3-4457,-2 2 5176,-5 1 1,14 1 0,0 0-1</inkml:trace>
  <inkml:trace contextRef="#ctx0" brushRef="#br0" timeOffset="12281">16646 1989 21528,'-27'2'448,"4"2"-369,21 10-11,0 1 47,2-1-25,2 1 70,2 0-74,3-1 4,3 0 40,3-2 58,0 0 15,3-2 15,-1-1 3,2-2-1,0-2 59,0-3 80,-1 0 274,2-2-33,-1-2 72,1-3 34,1-5 16,1-3-116,0-2-146,5-11-172,-8 3-104,1-7-109,-13 6-194,-2 0-218,-7-1-285,-2 0-45,-7 0 164,-3 2 207,-4 1-77,-2 4 421,-15 1 394,-5 7 344,1 3 354,-16 19 640,21 10-1559,-6 8 1618,17 4-3032,10-8 2154,4 1-2384,2 1 1412,3 1-280,4 1-735,2 1-534,4 1 676,4-1-888,5 2 133,4-1 1260,4 0-560,3-2 95,19 10 632,-6-14 133,16 6 408,-12-17 360,1-3 351,-1-5-41,-1-3-45,-3-4 26,-2-4-74,-3-4 209,-3-5-1,-3-3-338,7-25-624,-16 11-268,4-18-301,-18 19-382,-2-1-272,0-1-168,-2 0-144,-1 3 1529,-2 3-755,-2-3-112,3 11 160,-2 0-368,3 12 379,0 2 345,1 1-403,0 2 2469,1 5-1441,-1 1 233,1 7-192,0 3 109,2 2-98,2 3-537,2 2 222,4 1-2477,0 2 1593,4 0 41,0 0 232,2 0 67,0 0 289,2-2 240,0-2 295,1-2 433,10 3-165,-7-9 3145,5 0-3015,-3-9 370,-1-5 112,-2-4 191,-2-5-935,-9-2-573,1-4 0,-2-3 0,1-12 0,-4 5 0,2-19 0,-4 9 0,0 0-221,-1 6-764,1 11 305,0 3 212,1 2-318,6-1 826,-2 6 145,5 1-244,-3 5-1119,2 1 1543,3 3 0,-8-1 0,1 1 0</inkml:trace>
  <inkml:trace contextRef="#ctx0" brushRef="#br0" timeOffset="13291">17815 2131 31268,'6'6'-2782,"-2"-2"2952,-4-4 3941,0 0-4111,-1-14 0,5 8 0,2-12 0,15 8 0,-1 2 0,7-4 0,-7 3 0,0 0 0,-3 0 0,-2 1 0,-4-1 0,-2-1 0,-3 1 0,-1-2 0,-3 1 0,0-2 0,-2 1 0,-2-4-1810,-1 4-488,-4-1 399,-1 4 1071,-1 3 772,-2 0 402,-1 2 722,-1 1 277,-1 1 604,0 3 234,-1 1-2183,-1 4 0,-6 12 0,5-2 0,-3 10 0,2 7 0,6-6 0,-2 9 0,7 3 0,3-10-39,7 22-1729,3-23-193,7 7 75,4-13 862,4-2 490,5-2 375,5-2 624,4-4 361,5-1 344,4-4 534,0-2-358,1-4 233,-1 0-1298,-4-4-281,-2-2 0,-6-3 0,-5-3 0,-6-1 0,-4-1 0,-7-2 0,-3-2 0,-3-2 0,-7-23 0,0 13 0,-5-16 0,0 20-1791,0 2 139,1 1-14,1-5 566,2 9 550,1-3 455,3 10 251,2 0 499,2 5 1386,3 1-3543,9 6 3657,-2 2-458,7 6-216,-5 0-1310,1 4-171,-1 1 0,-1 1 0,0 1-1154,-3 0-456,-2 1 138,-1-2 180,-1 1 266,9 8 421,-5-9 335,8 5 307,-4-13 739,1-3 502,14-1 511,-6-3 220,11-4-469,-8-2-1540,1-5 0,0-1 0,-2-3 0,-3-1 0,4-11 0,-11 4 0,1-7 0,-11 1 0,-3 7 0,-1-4 0,-4 12 0,-1 1 0,0 4-643,-2 2-640,1 2 391,1 3 1118,0 0 354,1 1 1432,0 5-2012,1 8 0,-1 3 0,1 6 0,0-3 0,3 13 0,1-6-963,4 9-1429,9 1 1785,-2-8-760,18 18 1298,-10-22 187,19 10 91,-6-16 485,10-2 415,-11-8 245,5-12 426,-15-2-1646,7-7-134,-8 0 0,-1-1 0,-1-3 0,-1-1 0,-4-3 0,-1 0 0,-2-2 0,-4-1-1038,-2 1-5,-2 0-60,-4 1 14,0 2-13,-2 2 85,-2 2 289,-7-5 2154,3 8-1998,-6-3 3856,7 12-2895,1 0 147,1 2 134,2 0-144,0 2 67,1 3-391,1 2-335,1 6-366,1 2-513,2 4 191,2 3-179,0 4 218,4 16-56,-2-7 622,-1-3 0,2 1-1617,9 24 1682,2 0-7,2-2-252,-2-14-261,3-1-523,4 1-1794,2-1 3126,7 3 1,-17-20 0,0 0-1</inkml:trace>
  <inkml:trace contextRef="#ctx0" brushRef="#br0" timeOffset="14000">18712 2259 7402,'2'-6'3710,"0"1"5862,-2 5-8805,-12-22-430,9 15-44,-10-16 2,13 21 472,-1 0-719,0 2 119,1 3 148,-2 4-3476,0 5 3528,0 3-13,0 2-44,0 4-10,0 1-57,0 2-202,2 0-185,-1 1-384,1 13-206,1-8-917,0 11 1043,3-10 1,-1-14 0,0-1 0</inkml:trace>
  <inkml:trace contextRef="#ctx0" brushRef="#br0" timeOffset="14902">20558 2414 14768,'7'-52'971,"0"0"0,0 5 0,0 6 306,3-1-684,-3 14-43,2-6 909,-5 17-1011,0 2 278,-3 5-446,1 3 80,-2 3-298,0 2 271,0 1-389,-1 6 135,-1 3 52,-4 16-31,-1-1 10,-3 12-3374,0-6 3368,1 1-372,-2 3 369,1-1-94,-1 1-3,-5 11 13,4-13-14,-4 6 20,6-17 9,2-5-5,0-3 179,3-6 3036,1-4-3249,2-6 494,2-5-567,0-6-5,0-3-16,0-4 129,0-2 6,3-2 5,0-3-28,3-2 106,1-3 0,0 0 4,2-1 21,0 3 7,1 1 6,1 5 11,-1 4 14,0 5-98,-2 5 8,-2 4-29,-2 4 8,-1 2 33,0 1 8,2 4-116,1 2 115,3 4 106,11 11-33,-1-2-722,7 8 686,-5-4-62,1 1-18,1 2 105,-1 0-136,2 0-3264,-2 0 3166,2-2-300,-1-1 230,0-2-116,2-3 41,0 0 30,0-3-4,0-3 24,-1-2 18,-4-4 125,-2-2 20,-5-2 148,-3-5 51,-3-1-181,-2-6-54,-2-2-29,-2-2-31,0-3-22,-2-2-13,-3-2-1792,-3-1 1683,-3-3 2200,-8-13-1950,3 8 224,-3-8-156,7 12-26,2 4-25,2 2-10,2 3-29,2 4 34,1 4 3272,2 2-3323,0 4 276,0 1-348,2 3 309,10 3-246,2 2-278,11 6-308,-1 1-535,5 2-5172,19 10 6406,-5-3 1,-7-3-1,-17-8 1</inkml:trace>
  <inkml:trace contextRef="#ctx0" brushRef="#br0" timeOffset="15282">21572 2183 32478,'-34'-13'-633,"0"0"1,-24-5 342,47 30 281,1 3-233,1 1-66,3 2-5723,2 0 5622,1 2 1014,3 0-1213,9 7-271,0-7 51,10 4 321,-2-8 316,15 2 325,-5-6 1062,12 1-685,-9-7-68,1-3 541,26-7-210,-26-1-116,16-7-146,-35 2-428,-4-3 3140,-2-1-3621,-4-3 122,-4-13-203,-4 6-195,-4-9-491,-5 9 525,-2 1 442,-14-7 250,5 9 192,-9-2 161,10 11 216,1 3-3111,3 4 3317,3 3-77,3 1-77,4 2 224,3 3-418,2 2-410,3 4-542,1 3 2653,5 10-4298,12 8-3079,2 1 2912,12 3-801,-2-11-6746,15 9 9066,-13-12 1,-1-2 0,-19-14 0</inkml:trace>
  <inkml:trace contextRef="#ctx0" brushRef="#br0" timeOffset="15715">22237 2388 18646,'2'-6'2888,"0"1"-1300,-2 5-519,9-61-4735,-6 34 3800,1-11 0,-1 1 182,-7 13 824,-3 2-1358,-2 3 481,-3 1 232,-13-1-399,2 7 446,-10 2 122,3 7 123,-2 2 112,-1 5 75,-1 3-2030,0 5 1794,1 4-285,3 2-187,3 3-233,5 3-242,5 2 1232,3 12-1710,13 0-191,6 1-87,14-8 186,7-12-336,5-3 579,7-3 152,3-2 148,3-5 233,0-3 3340,-2-3-2932,-3-5-3175,-3-4 3082,-4-5-330,-3-3 160,-6-3-26,0-16-187,-9 6-83,-3-13-74,-8 10-102,-3-5-49,-1-2 43,-1-2 56,-2-1 73,0 0 128,-1 1 210,0-13-47,0 18-1549,0-6 1635,2 23-24,1 5-21,0 5 2065,1 4-2230,0 4 199,0 1 46,1 10 3389,6 15-3636,0 8 0,1 3-12,7 20-161,-4-16 0,-1-1 181,3 8 1,0 1-104,-1 1-3002,1 0 2746,-1-1 137,1-2-73,0-2-168,3-1-200,1-3-251,4-2-480,2-2-1270,2-3 2796,4 1 0,-13-16 1,1-2-1</inkml:trace>
  <inkml:trace contextRef="#ctx0" brushRef="#br0" timeOffset="16075">22877 2366 22396,'0'-6'4107,"0"0"-4313,0 6 2204,0 0-1520,-32-42-5046,24 33 4408,-21-30 860,33 45-1183,7 2 759,4 0 51,7 1-557,4 0 30,4 0 197,3-1 274,0-2 51,-1-2 56,11-2-79,-18-3-48,7-3 19,-23-3-258,-2-4 3122,-2-15-3490,-2 7-27,-5-11-132,-2 13 12,-10-5 54,2 7 102,-13-4 283,7 11 306,-7 1 268,5 5 636,-7 0-474,-4 8-3369,2 0 3229,-2 7-156,11 1-344,-1 3-20,4 3-133,2 2-180,11 9 0,3 2-364,6 5-108,2-2 1,3-2-112,17-2 143,5 0-88,6 0-224,4-4-412,1 1-2056,2-4-5059,-4-3 8683,-8-5 1,-15-8 0,-9-4 0</inkml:trace>
  <inkml:trace contextRef="#ctx0" brushRef="#br0" timeOffset="19300">24280 2389 19821,'-16'-41'472,"0"1"1,0 2-1,6 8-124,10 19 690,0 0-831,1 2 202,0 2-330,2 2 92,-2 2-165,1 2 418,-1 1-424,0 1 11,2 4 23,-1 4 0,3 5 10,-1 5-16,0 7-11,-3 3 0,0 4-6,-4 0 12,-1 1-12,-2 0-6,0-3-3391,0 9 3386,3-12-589,1 5 589,3-15 5,3-5 18,2-2 72,6-5-33,1-2 3108,5-4-3092,0-5-11,4-4 17,3-5 316,2-2-316,1-4 124,8-11-91,-12 5-10,4-7-1,-15 10-16,-3 3 0,-3 2 22,-2 4-6,-3 2-33,-1 5 0,-1 2-68,0 3-83,0 1 590,-3 4-523,0 0 39,-5 11-28,2-1-6,-2 7-5,5 5 0,1-5-12,3 5 12,4-7-39,3-2 38,5-1 7,2-1 22,4-1-6,3-3 11,1-2 6,12-2 6,-9-3 5,5-3 6,-13-4 0,-3-2 22,-1-4-17,-3-2-5,-2-3 5,-1-2-10,-4-2-7,-1-3 6,-2-1-16,-1-2-1,-2-1 17,-3-13-22,-2 9-414,-1-9 408,3 15 0,0 2-11,1 3 0,1 4 6,0 3-23,1 3-33,2 5-90,-2 0-695,2 4 162,4 10-335,2-1-588,4 11 748,8 11 0,-10-17 0,4 9 0</inkml:trace>
  <inkml:trace contextRef="#ctx0" brushRef="#br0" timeOffset="19523">25193 2381 19809,'0'-3'2431,"0"1"190,0 2-2632,-31-14-12,22 17-27,-22-9-258,29 39 67,4-10-112,2 15-139,3-15-1223,6 10 203,-2-7-1210,3 7-1966,-3-12 3840,0 1 0,-5-11 0,0-1 0</inkml:trace>
  <inkml:trace contextRef="#ctx0" brushRef="#br0" timeOffset="19706">25250 2081 18252,'-3'-7'2559,"1"2"-1987,2 5-3753,0 0-375,-13-24 3520,18 28 1,-15-26 0,18 32 0</inkml:trace>
  <inkml:trace contextRef="#ctx0" brushRef="#br0" timeOffset="20289">25417 2611 16703,'33'-45'134,"0"0"1,0 0-1,6-7 1,-6 3 964,-12 12 0,-4 1-1063,-3 2 1,-3 0 63,8-19-507,-7 16 0,-1 1 665,2-16-78,-2-1-290,-2 1 259,-3 2 992,-3 4-1002,-2 5-203,-2 7 171,-2 7 1714,-3 7-1930,-3 6 2689,1 4-2595,-1 4 1050,1 3-962,0 2 1158,-1 4-593,0 3-67,-2 6-72,1 6-96,-1 5-79,1 4-416,2 7 230,1 4-357,2 5-256,2 4 70,2 3 83,0 2-531,2 1 636,3 1 5,2-1 97,2-16 0,1 0-115,6 17 120,-5-19 0,2-2-123,8 7 33,3-3 52,3-5 90,3-2 83,20 2 145,-8-11 81,13-1 76,-17-12 119,-1-5-85,-2-4 17,12-14-353,-13 0-1031,8-12 881,-15 0-70,-4-4-58,-3-6-97,-3-5 209,-6 6 0,-3-1-89,4-23 258,-5 20 1,-1-1-44,-2-20 26,-1 19 1,-2-1-6,-1 10 1,-1 0 2,1-8 1,-3 0 33,-3 5 0,-2 2-285,-5-14 241,2 15 0,0 3-55,-2 3 60,-1 2 617,8 15-521,1 6 261,2 2 116,2 3 1428,-1 6-1410,2 5-189,-1 9 605,1 8-766,0 30-717,1-7 462,2-15 1,0 1-235,3 23-63,-2-30 1,1 2 183,0 0 0,0 1-1179,-1 1 0,0 1 1205,0 0 1,0 1-62,-1-1 1,0 1-103,0 0 1,0 0-216,0-2 1,0 1-4301,3 13 1,2 0 282,-3-16 0,2 0 4574,1 7 0,0-4 1,0-13-1,-3-9 1</inkml:trace>
  <inkml:trace contextRef="#ctx0" brushRef="#br0" timeOffset="22425">27268 2255 16314,'-3'-8'2089,"1"1"-1456,-12-52-645,9 25 478,1-4 1,-2-9 0,3 5-2395,3-15 2059,0 11 1,2 0 132,3-6-17,1 2 16,1 4 11,-1 5 407,0 9-429,0 5-28,-2 8-40,-2 6 240,0 4-446,-2 5 1909,0 6-1921,0 6 79,0 8 39,-3 29-1073,-1-4 1008,1-10 1,-1 2 14,-4 21 10,-1 6 12,-2 1-39,5-29 0,0 0 2,-1 0 1,0-1-3,1 2 0,0-1-12,-1-2 1,-1 2 11,-1 20 0,0 0-9,3-21 0,0 0-5,-1 15 0,0-1-895,3 4 904,1-16-1,1 4 0,1-21 0,1-4 17,0-5 1229,0-2-887,2-3 855,1-3-1069,3-3-77,12-16-74,0 0-1420,11-14 1443,12-14-16,-7 9-4,-10 12 0,-1-1 9,11-11 0,0 1-832,-2 1 820,-1 3-5,-2 5 6,-3 3 5,-2 5-186,-2 4 169,-2 5-10,-1 2-1,-2 3-6,0 4-16,-1 1 1267,0 2-1256,1 4 0,2 3 927,1 4-955,11 13 34,-6-2-1,7 9-10,-11-5 210,0 1-238,0 0-23,-2 0-157,8 12 101,-7-10-803,6 8 770,-8-15-29,-1-2-97,0-3 69,1-4-5,0-2 17,2-3 10,3-4 18,2-2 44,4-1 34,2-4 6,3-2 4,16-11-3027,-13 1 3141,12-7 10,-18 3 471,-2-1-447,-2-3 10,-2 0 89,3-13-61,-10 9 0,0-9 11,-11 12 1,-3 0-1,-2 1-11,-6 2 106,-9-4-100,-1 7 67,-19-5-107,11 13-19,-8 1-4,9 7-17,1 1 6,2 4 60,0 3-64,1 5-7,1 3 5,1 4-4,2 3 16,-1 16-24,5-6-287,1 10 279,6-11-6,2-1 12,2 1 3204,2-3-3214,8 9 11,-2-12 72,5 4-64,0-11 5,-4-6 139,6-3-102,-8-8 443,4-4-457,-3-3 17,0-4 10,0-3-9,-1-1 1,-1-3-43,-2-3 35,-1-2 9,-1-2-18,0-1 1,-1-4 6,1 2-5,1-2 68,3-7-33,-1 10 17,2-3 12,-3 15 1,-1 4-22,-1 3-23,-1 2-33,-2 4-174,-1 0 134,2 9 3,1 2-18,5 17 18,0-6-7,4 9-10,-2-5-12,2-1-33,-1 1-267,3 0 242,-1 0-12,1 0-43,0-1-57,1-1-105,0-2-141,0-2-174,0-2-247,2-3-2586,8-1 325,-4-7-1147,7-1-3712,-10-6 8000,-2-1 0,-7 0 1,-5 1-1</inkml:trace>
  <inkml:trace contextRef="#ctx0" brushRef="#br0" timeOffset="22709">28885 2292 16256,'1'-43'874,"0"1"0,0 3 1,0 8-253,-1 19 829,0 2-1082,0 4 178,0 1-475,0 3 91,0 1-145,3 15 519,0-3-533,3 12 12,-1-5-1,3 1-5,1 1 6,4 0-6,-1 1 0,4-1 12,0-2-11,0 0 12,2-3-7,-1-1 7,1-3 16,5-1-5,-7-4 16,3-1 28,-9-4 6,-1-1 17,-1-2-17,-1-1-11,-2-4 109,0-2-55,-1-3 117,-1-3-45,-1-2-51,1-2 4,-2-2-24,2-1 17,0 0-128,0 0 34,2 1-117,2 1 16,1 0-1,3 2-64,2 0-108,2 3 4,2 2-651,3 2-2727,1 3-4090,0 2 7895,-2 1 1,-9 3-1,-4 1 1</inkml:trace>
  <inkml:trace contextRef="#ctx0" brushRef="#br0" timeOffset="23073">29609 2194 32767,'45'-18'0,"-3"2"0,-19 7 0,1 0 0,-1-1 0,-1 0 0,6-7 0,-10 4 0,2-7 0,-11 6 0,-5-1 0,-1 0-675,-3 2-535,-3 0-82,-3 2 340,-5 3 610,-3 0 642,-3 3 831,-21 3 327,13 4 124,-15 3-1582,20 5 0,0 2 0,2 1 0,1 4 0,3 2 0,1 3 0,3 1 0,1 2 0,3 2 0,2 1 0,2 0-1187,5 2-247,5 0-222,6 0 651,7-1 253,7-2 67,7-1-20,6-4-1832,5-3 2843,11 0 0,-27-10 0,1-2 0</inkml:trace>
  <inkml:trace contextRef="#ctx0" brushRef="#br0" timeOffset="24834">3526 2952 15541,'0'-6'3529,"0"1"705,0 5-4245,-29-50 11,20 42 17,-22-36-6,28 57 11,1 1 1,1 2-12,0 0 6,4 7 5,1-6 1,5 5 49,17 1-32,-7-9 4,14 4 7,-13-13-1,3-2 12,-1-2-6,2-3-6,-2-3 6,2-3 118,22-26-113,-22 13-5,14-19 6,-31 20-17,-3-3 0,-3 0-1,-6-2-4,-3-1-3404,-6 0 3380,-5 1 12,-3 2-378,-19-4 366,8 9 7,-12 0-12,11 10 39,1 5-175,-13 5 181,2 9-45,4 3-11,10 7 12,16-1 4,3 4-4,4 16-12,3-6-17,2 12 2413,6-12-2401,4 0-12,5 0 6,4-1 492,3-1-542,6-1-51,2-2-34,4-2 21,3-2-73,3-4-521,3-3 372,1-4-401,5-5 23,-1-4-1346,-10-4 1,0-2-7761,14-3 9559,11-2 1,-41 2 0,-8 2-1</inkml:trace>
  <inkml:trace contextRef="#ctx0" brushRef="#br0" timeOffset="29605">3991 2997 7179,'-1'-4'3981,"0"0"5849,1 4-8252,-4-54-1326,3 43-90,-4-40-1,7 59-64,0 2 152,2 4-179,0 3 150,1 15-233,-1-4 232,0 11-18,-1-9-1182,1 17 654,0-9-641,2 10-1832,1-15-5174,0-4 7975,0-6 0,-3-11 0,-2-5 0</inkml:trace>
  <inkml:trace contextRef="#ctx0" brushRef="#br0" timeOffset="29799">4144 2619 16820,'-3'-8'2527,"2"1"-1871,1 7 1433,0 0-1844,-39-60-1059,28 44 624,-10-18 0,3 8-110,16 26-25,1 4 7,1 3-831,1 6-2428,2 3-4420,2 2 7195,1-2 1,-3-7 0,-1-4 0</inkml:trace>
  <inkml:trace contextRef="#ctx0" brushRef="#br0" timeOffset="32348">4521 2608 13780,'-1'-46'1062,"0"1"1,1 3-1,0 8-339,0 11 1779,1 5-1767,-1 5 790,0 1-1216,0 6 185,0 1-296,-1 5 778,0 10-729,0 1-175,-1 14-268,1 2 250,0 8-1047,0 7 1188,-1 7 2,1 6 60,0 4-290,0-27 0,1 0-24,0 2 1,-1-1-948,1 1 1,0 0 837,1 1 1,0-1-186,1-1 1,0-1-617,6 30-337,3-3-1200,3-6 155,2-5-761,0-5-939,-1-6 4014,-1-2 0,-7-16 0,-2-4 0</inkml:trace>
  <inkml:trace contextRef="#ctx0" brushRef="#br0" timeOffset="33357">4284 3198 19689,'-7'-48'298,"-1"0"1,1 5 0,3 8-248,8 16 606,4 2-67,4 0 773,3 1-553,6-1-151,6 0-1313,3-2 1641,7 1-106,4-2-335,4-1-140,4-1-403,1 0-166,0-2-34,-1 1 42,-5 0 80,-2 0 196,-6 1-287,-5 0-2516,-3 0 2594,-6 1-20,-3 0-447,-5 2 352,-4 1 844,-3-4-1069,-4 7 161,-1-4 199,-3 8-394,-2 2 3165,-1 0-3169,-1 2 742,0 1-693,0 1 203,1 1-74,0 2 150,2 1 94,0 0 129,0 1 282,1 3 121,0 3-86,0 6-81,0 5 10,0 5-178,1 3-30,0 5-96,3 4-1055,1 4 838,1 3 101,2 5 53,-4-11 0,0 2-6,2 19 34,-3-19 0,-1 0 28,0 12 75,-1-16 1,0-1 120,0 14 14,0 9 12,0-24-21,1-6-25,-1-4-151,2-7 52,0-4-107,0-4 423,6-8 283,-3-3 59,7-9 752,-2-3-958,2-5-32,2-2 209,0-3 11,13-25-30,-8 19-1146,10-17 234,-12 27 165,0 2 168,-1 5 89,0 2 84,0 3 108,-2 3-369,1 4-40,-2 1 0,0 3 0,0 3-158,1 3-153,0 5-586,1 3-206,0 3 16,1 2 120,-2 1 42,2 2-3274,-2 2 3640,1-2-255,16 20 581,-11-17 142,14 13 72,-16-22-47,4-2 319,-1-3 14,1-3 147,1-2 261,-1-3 82,0-2 43,-2-4 156,0-2 3096,-1-6-3172,13-19-385,-13 8-175,9-14-288,-18 12 301,-2 1-660,-3-2-237,-1 0 137,-2 1-242,-9-25 139,1 23 66,-7-17-16,-8 22 109,6 9 117,-10-3 108,12 13 154,-6 0 69,1 7 263,-5 6 156,8 4-50,1 5-114,7-2-149,-2 1-67,2 2-337,1 2 135,1 1-167,2 0-164,1 13 89,2-8 53,6 16 25,3-19-77,7 4-24,1-12 104,3-3 101,4-3 123,4-3 94,2-3 72,2-3-1842,2-2 2052,-2-1-2567,1-2 2615,-3-2-247,-1-3 177,-2-3-57,-2-1 1,-3-1-14,-1-1-34,-4-2-66,-1 0-55,-3-3-115,-1-1-65,7-24-115,-8 15 1223,5-15-1314,-9 21 3207,0 1-3102,4-13-24,-5 14 638,3-8-339,-5 16 309,4 0 198,-2 4 149,5-1 194,-2 6 53,3 0-793,1 1-210,4 1 0,2 1 0,2 4 0,2 3 0,8 12 0,-6-1-36,4 7-864,-11-3-3464,-1 0 3452,-1 2-27,5 12 122,-4-7-21,12 19 129,-11-19-1613,20 20-2598,-14-21-4911,9 5 9443,-13-16 0,-10-8 1,-3-5-1</inkml:trace>
  <inkml:trace contextRef="#ctx0" brushRef="#br0" timeOffset="37931">8346 2884 21355,'7'-10'313,"0"2"-229,-7 8-280,0 0 196,0 2 17,0-1-11,-1 2 5,1-1 0,0-1 6,0 0 1764,0 1-1573,-2-2 27,-2-2-53,-1-1 28,-3-4 223,-2-12-331,3 5-41,-2-10 10,7 8 77,1 0 16,1-1-78,3 2 65,1 0 4,3 3 211,2 2 118,2 2 49,1 3-24,1 2-101,1 3-118,17 19-284,-10-5-83,12 18-956,-15-8 604,-2 2-650,-4 4 423,-4 2 121,-4 4 131,-8 4 293,-5 3 79,-9 3-1011,-6 2 1253,-6 2 96,-5 2-1160,15-26 0,0 1 1036,-2 0 0,-1 0-12,-1 0 0,0-1 91,0 1 0,-1-1-132,1-2 0,0 0-150,-22 18 433,4-10 59,5-10 69,5-10 415,6-7-495,5-10 1984,6-6-2462,6-10-268,4-4 223,7-6-287,5-3 12,7-1 74,8-1 240,4 1 206,4 2 269,4 4 274,1 3-91,2 4-25,2 3-106,0 6-162,1 4-146,1 4-160,0 3-139,1 4-699,17 9-243,-13 0-1800,10 9-908,-18-3 3642,-1 4 0,-16-9 0,-4-1 0</inkml:trace>
  <inkml:trace contextRef="#ctx0" brushRef="#br0" timeOffset="38573">10455 3261 12752,'3'-8'3433,"-2"2"-2033,-1 6-117,0 0-230,13-63-2662,-10 41 1931,3-14 0,-2 3-204,-8 22 337,-2 2-108,-1 4-90,0 1-100,-1 2-84,0 1 1640,-1 3-1691,-1 2 1201,-8 11-1201,2 0-16,-4 8-6,-1 11-6,6-7-14,2 10 1,2 2-14,3-4-502,1 28 512,12-39 18,5-2 10,5-1 18,14 1-7,-4-7 7,13-1 5,-10-8-1259,2-4 1287,0-1 74,9-7 38,-12 0 33,4-7-10,-15 1 27,-3-2 425,-4-3-464,-1-2-28,-5-1-39,-1-2-28,-4-1-17,-2-1-22,-3 0 0,-4-1 0,-2 2 6,-1 0 38,-10-5-61,5 8-11,-7-3-6,8 11 1309,0 3-1320,3 2-22,1 2 115,3 2-200,3 2 136,2 0 50,1 7 127,2 1-295,1 8-324,1 0-507,3 3-945,3 1-2804,6 2-4047,2-2 8627,1-1 1,-6-9 0,-4-3 0</inkml:trace>
  <inkml:trace contextRef="#ctx0" brushRef="#br0" timeOffset="38931">10911 3171 28264,'27'-31'-29,"10"22"220,-14 34-2445,12 13 1905,-8-9 100,3 3 43,-1 2 13,-1 1-1684,-11-7 0,-2 0 1448,6 15-101,0 15 721,-16-19-241,-2-3-113,-6-4 124,-2-8 30,-4-6 30,-2-7 50,-1-5 553,1-4-545,-1-7-76,2-3 66,0-8 585,1-5-576,2-4 6,1-4-11,3-3 6,2-2 78,2-1-90,5-1-11,2 1-22,6 2 5,2 2-2288,3 3 2244,1 4 849,1 3-888,1 4-113,3 3-16,1 2-153,4 3-245,3 3-426,5 0-629,2 4-2071,2 0 3436,5 1 1,-23 1 0,-1 0 0</inkml:trace>
  <inkml:trace contextRef="#ctx0" brushRef="#br0" timeOffset="39556">12915 3264 17180,'20'-44'886,"1"1"1,-2 3 0,-6 9-349,-12 24 967,-1 3-1303,-2 2 310,-1 0-473,-4 3-11,-1 3 204,-3 2-221,-8 16-22,3-1 11,-5 12 0,6-4 6,3 2-17,1 3 11,2 0 0,3 18-483,3-13 483,1 10-5,4-18-3000,2-3 3011,2-3 0,3-2-268,2 1 285,-2-9 27,0 1 62,-4-11 73,-3-2 73,0-2 1239,0-1-1396,-1-3 3191,1-2-3247,-1-1 95,1-11-101,-2 7-17,1-7 2,-1 9 456,0 1-480,0 0 6,-1 1-23,1 1-40,-3-2-32,1 2-68,-1-1-112,1 4-257,0-1-494,-1 0-996,-1 1-2891,0 0 4907,-3 0 0,3 2 0,0 0 0</inkml:trace>
  <inkml:trace contextRef="#ctx0" brushRef="#br0" timeOffset="40122">12929 3265 23864,'8'-32'249,"0"0"1,5-19-250,-13 51-34,0 0 45,-2 3 6,-1 2 11,-2 6-17,0 2 17,-2 4-11,-2 3 17,-1 4 38,-8 16-27,3-6-861,-4 10 849,5-12-22,3-1 1,2 0-12,3-2 11,2-2-11,4-2 17,4-2-3062,11 4 3095,2-9 0,11 1-179,12-10 185,-6-5-11,14-2 137,-10-4-143,0-2 6,-2-4-176,-2-2 192,-3-2 3099,2-9-3060,-11 3 1,1-6 0,-14 4-17,-3-1 354,-3-2-337,-9-16-68,-5 7 5,-8-12 12,-5 12-22,-2 2-613,-5 1 608,-1 3-1,-2 4-308,2 4 297,1 6-11,5 3-34,5 3-22,5 4 513,6 0-602,3 3 899,5 2-1057,0 3-207,4 4-1478,8 11-1569,3-4-5477,7 7 9034,-4-11 0,-8-6 0,-2-2 0</inkml:trace>
  <inkml:trace contextRef="#ctx0" brushRef="#br0" timeOffset="41434">14574 3466 17305,'-2'-7'3456,"1"2"-2504,1 5 886,-10-72-1452,6 46-73,-3-19 1,1 3-62,4 27-56,0-2-61,1 11-57,1 1-56,0 3-44,0 1 16,1 7 18,3 2-7,1 8 6,3 3 1,1 3-7,4 18-5,-4-8-303,3 13 314,-7-11-5,-3-1-6,-1 0-6,-1 1 1,-1-1 5,-3-2 5,-1-3 1,-1-4 5,0 1-11,2-10 28,0-2 40,3-9 27,0-3 0,1-1 304,0-3-355,2-3-4,1-7-12,2-3 22,8-18-33,-2 4-399,6-13 416,-4 9-1200,3 0 1211,1 0-6,2 2 0,1 1-198,1 4 193,-1 2-12,0 6 0,0 3-10,0 4-12,0 4 351,-1 2-351,2 3-5,-2 2 1221,3 1-1228,-1 3-4,0 3 10,0 5-16,-1 4-12,-1 2 0,-2 4-10,-1 3 4,-2 1-10,0 2-12,0 0-33,-1-1-11,1 2-17,1-2-23,1 0-17,3-3 224,1-3-246,3-2 0,3-6 23,0-2 22,3-4 28,0-3-716,1-1 789,1-5 11,-1-3 28,-1-4 17,-1-3 11,-2-4 5,-2-1-3124,-3-2 3152,-3 0-517,-2-1 545,-4 3 481,-2 1-436,-5 3 12,-2 2-1,-2 2-33,-2 3 3084,-3 2-3146,-1 3-16,-4 1-17,-1 1 845,-4 3-850,0 2-7,-8 11-5,7-3 0,-2 6 0,9-3-5,2 1-1,3 1 0,2 0-5,3 0 11,3 0-5,4-2-1,3-1-16,11 2 22,-2-4-17,24 3 11,-13-9-346,11 0 364,-11-5-7,-1-1 6,-4-2 6,-3-2 0,-3-2 11,-4-5 11,-4 0 18,-2-2-1,-4-3 5,-3-1-21,-3-4 44,-8-13-45,-1 6 6,-8-8-6,0 10 6,-2 0 33,-9-7 319,6 7-353,-8-4 1,11 12-6,0 2-22,2 4 0,2 2-17,2 4-67,0 2 5,4 4-123,-2 10-128,6 9 88,-1 3-72,8 4-106,3-3-1103,14 12 267,-1-6-1014,10 12-704,-6-12-2158,2 1-1068,-1-5 5860,-3-5 1,-9-11 0,-6-4 0</inkml:trace>
  <inkml:trace contextRef="#ctx0" brushRef="#br0" timeOffset="41890">16403 3697 21560,'16'-42'571,"-1"0"0,-1 3 0,-6 7-167,-13 11 440,-3 2-558,-2 3-56,-2 2-45,-2 2 240,-11 1-335,2 5-12,-10 2-22,5 4-358,-19 9 313,9-1-22,-13 10 6,4 10 5,13-5 11,-5 10-45,17-8 17,6-1-5,6 0 244,5-1-273,13 6 35,4-9 4,12 3-21,4-10-3244,5-5 3221,6-2-1304,2-4 1348,2 0-4,0-5 10,-1-2 23,-4-5-248,11-11 259,-15 2 12,4-10-18,-16 4-1627,-6-4 1650,-3-5-6,-4-2 1526,-2-6-1531,-4-3-1,-1-5 526,-1-3-537,0 13 1,0-2 5,1-21 2,0 22 1,-1 1 76,2-10 27,-1 6 734,-1-3-739,-1 18 0,0-1 2909,0 19-2976,-1 5 239,0 2-329,1 4 1144,-1 11-1122,1 3-3391,1 13 3402,1 1-228,1 8 197,1-5 1,1 3-40,0 6 1,0 2-313,1 0 1,-1 0 297,0 3 1,-1-3-1160,0 20 925,0-2-85,-1-2-95,1-5 2385,2-5-2603,3-7-241,2-5-1525,3-6 730,3-4-751,0-5-1759,2-2-5097,-2-6 9354,-3-4 0,-7-4 0,-3-3 0</inkml:trace>
  <inkml:trace contextRef="#ctx0" brushRef="#br0" timeOffset="42490">16998 3638 24114,'-2'-37'123,"-1"-1"0,0-21-117,-1 58 911,3 1-855,8 1 297,1-1-308,24 2-29,12-1-16,4 0-12,4-3 12,-16-1 178,0-3-179,-4-1 12,-2 0-2884,-3-1 2867,-5-2-861,-4 1 884,-4-1 5,-5 1 5,-4 0-22,-2 0 12,-8 1-18,-3 0-5,-8 1 2966,-4 1-2949,-16 1 0,6 1 5,-10 2-11,13 1 17,-10 8-28,10-2 12,-5 8-7,14-1 1,3 0 1314,2 2-1331,-1 10 11,6-4 0,0 10 5,8 4 1,4-6 5,6 8-22,5-11-313,5-1 313,5-1-648,6-2 659,5 0-14,-5-7 0,1-2 3,20 5 2,-16-6 1,2-1-9,-1-4 0,-1-1 6,19 1-656,-20-2 0,-1-2 672,7-2 7,-2-3-225,-3-2 224,-5-4-6,-2-3 1,-6-1 16,-3-4 6,-4-3 357,-3-18-250,-4-14-63,-2-2-393,-5 16 1,-2 0 426,0-8 17,-2-12 1069,-1 22-1057,-1 4-2414,-2-4 2396,2 12-5,-1-1-5,3 15-35,0 4 1067,0 3-1116,1 1 65,1 2-99,-1 6 5,3 2-16,2 9 3430,3 5-3419,3 5 11,3 6-991,3 5 985,3 5 6,2 3 0,2 2-6,3 0-5,1-1-11,3-1-29,-1-3-21,0-1-24,-4-2-38,-4-1-56,-6-1-85,-6-1-150,-6-1-264,-8-2-679,-5-1-1599,-6-5-6864,-2-4 9144,1-7 1,8-8-1,4-5 1</inkml:trace>
  <inkml:trace contextRef="#ctx0" brushRef="#br0" timeOffset="42708">18824 3875 27118,'-2'-16'-2458,"2"3"0,3 12 1,-2 0-1</inkml:trace>
  <inkml:trace contextRef="#ctx0" brushRef="#br0" timeOffset="49898">18856 3925 19776,'11'-37'1483,"-1"8"-1191,-10 29 453,0 0-717,-3 0-17,0 2 1,-2 0-46,-2 2-28,4-1 29,-1 2 33,4 0 11,1-2 11,1 1 1,2-1-1,1 0 6,0-1 0,0 1-5,1-2 16,-1 1 6,-1-1 22,0 0 174,-2-1-90,0 1 1053,-1-1-1115,0-1-49,0 0 10,1-2-5,-1 2 5,0-1-190,-1 1 140,1 5 0,-1-3-11,0 5 17,2-5-1,0 1 12,0 0 5,2-1 6,0 0-5,0-1 5,2 0 11,0 0-5,0 0-12,2-2-5,0-1 16,0-2-21,0 1 10,-1 0 23,-1 0 5,-1 1 29,-3 1 27,0 0-5,-1 1-28,-1-1-1,0 1-21,0 0-18,0-1 18,0 0-18,0-1-16,0 0-6,-1-1 12,-1 1-12,0 0 11,-1 0-22,1 0 6,0 0-12,1 1-5,0 1-883,0 0 0,1 1 0</inkml:trace>
  <inkml:trace contextRef="#ctx0" brushRef="#br0" timeOffset="52234">2911 5055 17617,'0'-6'1106,"0"2"4635,0 4-4804,-25-59-1679,10 45 294,-1-18 1,-4 5 199,-18 35 973,4 1-330,-15 9 49,18-2 1,0 1 437,-18 11-703,15-7 1,2 0-215,-12 10 1104,4 1-105,6-2-1547,6-2 469,7-3-235,4 7-154,10-9-41,8 11-275,8-16-259,8 4 154,2-9 300,5-3 267,4-2 181,2-2 73,20-3-145,-13-1 368,11-1 340,-22-1-58,-4-2 1004,-7 1-927,-5 0 541,-5 0-971,-5 0-132,-4 1 83,-6 0-16,-4 0 695,-6 1-667,-18 7 62,4-1-3435,-13 8 3433,12-4-35,0 3-964,3-1 1092,2 0 26,4 1-19,4-1-68,4 0-65,5 0-104,2-1 2782,5 2-2989,2-1 1561,2 2-1754,5 1-357,12 7-117,3-6-28,16 3-1387,8-11 0,3-4-1592,17 2-783,-11-3 1,-1-2 4694,0-2 0,-23 0 0,-12 0 0</inkml:trace>
  <inkml:trace contextRef="#ctx0" brushRef="#br0" timeOffset="52622">3364 5222 20575,'0'-3'3063,"0"0"-434,0 3-2655,-6-18-234,2 18 328,-6-10-233,1 26 194,-3 2-186,-9 15 165,4-6 62,-7 11-511,8-10 505,-1 0-223,3 0 134,-1 0-198,2 0-42,2-3-51,1-1-9,1-3-274,0-2 336,3-8-158,-4-3 273,0-13 70,-1-1 29,-2-7 343,4 0-378,-1-1 27,1-2-23,0-2 26,2 1-35,3-1 213,1 2 333,2-5 482,4-3-734,0 8-44,1 2 128,-2 13 143,1 0-23,1 3-235,3 1-139,12 10-62,0-1-65,11 9-436,-3-3 173,3 1-287,2 3-956,1 0 475,1 0-613,2 1-1567,2 0-5279,-4-3 7805,-4-2 1,-14-9 0,-7-3 0</inkml:trace>
  <inkml:trace contextRef="#ctx0" brushRef="#br0" timeOffset="52947">2476 6064 17833,'-56'15'924,"0"-1"1,6-1-1,9-2-655,23-4-136,7-3-26,5 0 122,4-1 113,6 0 98,5 1-15,10-2-3495,12 0 3283,11-1-99,2-4 1,4-2-1218,-8 3 0,1-2 1131,18-3 0,1 0-451,-12 1 0,-2 0 440,2-1 0,1 0-3,0 1 0,0-1-457,-1 0 1,0 0 450,-2 0 0,0 0-2,-3 1 0,0 0 304,-3-1 1,-1 1-305,-3 1 0,0-1 5,8-2 0,-1 0-11,17-2 0,-24 3 0,-1 1 1356,5 0-1407,-5 0-55,-3 2-90,-5 0 916,-2 3-1594,-5 0 566,-3 2-8458,-5 0 8766,-4 1 0,-5 0 0,-1-1 0</inkml:trace>
  <inkml:trace contextRef="#ctx0" brushRef="#br0" timeOffset="54188">13799 5453 15453,'-12'-54'1018,"0"-1"0,1 5 0,-3 11-687,-8 23 445,-18 3-409,4 6-2795,1 6 1,-3 3 2630,-13 8-117,16-2 1,-1 2 232,-20 14-213,27-10 0,0 2-4,-2 1 0,0 1-40,0 2 0,-1 1-19,-1 1 1,0 1-19,0 2 0,0 1-22,0 2 1,0 1 65,0 1 0,2 2-20,-1 2 1,2 0-6,0 2 0,1 1 2,2 0 1,2 1-13,1 0 1,1 2-28,-2 16 0,4 1-10,6-14 1,3 1-2,-1 11 0,4-1-63,7-18 0,5-2-1,9 12 1,6-1-10,-2-12 0,3-2-206,11 10 1,4-4 270,-3-13 1,4-3 55,5-2 1,5-2 0,-1 0-18,11 2 0,1-2-510,-5-3 1,4-1 0,-3-1 510,10-1 0,-2-2 12,-18-3 1,1-2 0,-1 1-91,1-2 1,0 0 0,0 0 18,0-1 0,-1-1 0,1 0-18,19 0 0,2-3-214,-7-2 0,3-2 0,-2-1 224,-14 2 1,-2-1 0,2-1-71,11-3 0,2-2 0,-4 0 48,3-3 0,-3-1 97,-1-1 0,-1-1 11,-1-2 1,-1 0 11,-3-1 0,-1-1 2,-3-2 1,-1 0-4,-3-1 1,-2-2-3,-3 0 0,-2-2-11,-3 1 0,-1-4 13,-1-8 0,-2-7 0,-2 3-44,-2 2 0,-1-1 101,-2-2 0,1-3 1,-6 5-111,-6 6 1,-4 3 337,0 1 0,-2-1-337,-4 2 0,-2 0 1032,-11-28-1038,-7 20 0,-5 2-9,6 10 0,-5 1 24,-7-1 1,-7 0 0,2 3-16,-1 4 0,-4 3-3,-3 2 0,-10 1 0,-1 0 0,6 3-277,-9 0 1,1 2 266,13 3 0,-4 0 1,0 0-1,6 2-24,-9 2 1,4 3 157,0-1 0,-3 2-171,8 2 0,-2 2 1,0 1-217,1 1 0,1 1 0,0 1-138,0 1 1,1 0-1,2 1-502,-14 7 0,5 1-616,19-2 0,2 0-5215,-21 14 6806,11-1 1,20-15 0,10-5-1</inkml:trace>
  <inkml:trace contextRef="#ctx0" brushRef="#br0" timeOffset="54485">13604 5785 23579,'14'-21'140,"-5"12"-118,-16 58-28,1-7-2582,-1 18 2499,3-12-124,0 5-258,0 2-593,2 3 1064,1-13 0,0-1 0,1-3 0,0 16 0</inkml:trace>
  <inkml:trace contextRef="#ctx0" brushRef="#br0" timeOffset="55318">13073 6901 11089,'39'-49'1767,"1"0"0,-3 5 1,-10 9-923,-21 24-93,-4 3-62,0 1-74,-2 4-141,1 0 142,-1 3-583,-5 4 14,-1 3 203,-23 19-113,1 0-1177,-20 15 1229,2-1-105,19-18 1,0 2-21,-2 2 0,-1 0 4,-2 2 0,0 0-659,-2 2 1,0 1 638,-1 0 1,0-1-1285,-2 2 1,1 0 1223,0 0 0,-1 1-12,1-2 1,0 1-589,2 0 1,0 0 567,3-3 1,-1 1-173,-6 9 0,2 0 112,10-11 0,3-1-21,-6 7 1,3-2-193,3 5 217,7-4-1100,6-5 668,6-4 521,5 0 1,0-13 0,2-1 0</inkml:trace>
  <inkml:trace contextRef="#ctx0" brushRef="#br0" timeOffset="55842">14183 6915 9533,'-1'-6'4249,"0"0"-1037,1 6 717,0 0-3718,1-11-41,7 19-7,6-4 34,7 24-784,6 3 727,5 1-35,5 1-77,4 0-26,-7-10 0,0 0-28,19 12-3,-18-13 0,0 1-124,12 8-39,-3 2-128,-2-1-178,-4 0-380,-2-1-784,-2 1-1980,-4-1-4327,-3-4 7966,-7-4 0,-10-11 0,-5-5 0</inkml:trace>
  <inkml:trace contextRef="#ctx0" brushRef="#br0" timeOffset="56686">11962 8094 17798,'2'4'924,"0"0"-593,-2-3 1097,0 0-1142,-2 0-62,0-1-62,-3 2-33,-1-1-28,-1 0 22,-3 0 0,-1-1 168,-10 0 12,-1-1-151,-2-2-7,3-3 1,7-1-6,2-1 95,-4-7-95,3-3-78,0 0 27,6 1 18,4 6-23,3 2-23,-1 2-55,1 1-6,2 1-28,0 1-11,4 1 27,1 1-21,2 0-12,10 2 28,-2-1-5,8 2 22,-3 1-17,2 2 6,3 2-34,0 2 6,1 1-6,-1 3 0,-2 2 0,2 13 1,-11-2-35,-2 11-89,-18 10 95,-6-7 23,-11 15-6,-5-12-1053,1-10 0,-2 1 1092,7-9 1,-2 1 13,-17 15 0,-1-2 31,-5 2 33,10-13 1,-1-2-465,-12 0 526,4-6 39,11-10 23,15-7-6,4-5-5,1-1-34,3-4 1952,1-3-1879,0-9-95,4-2-113,1-3 731,8 2-730,3 8-6,6 0-6,16-1-27,-3 4 10,14 2-72,11 6-2009,-7 6 2020,17 4-50,-13 3-34,1 4-101,2 1-140,1 2-213,-2 0-263,0 2-302,-4-1-399,-2 1-654,-4 1-1776,-4 0 3337,1 2 0,-19-9 1,0-2-1</inkml:trace>
  <inkml:trace contextRef="#ctx0" brushRef="#br0" timeOffset="57109">12459 7870 16604,'-29'-34'568,"0"1"1,0-1 0,-11-12 0,2 7-161,-1 12-542,10 12 0,-2 2 307,-17-3 121,-10 10 0,-2 6-179,26 4 0,0 2-431,-22 4 0,0 4 414,20 1 0,2 1-460,-2 2 0,-1 4 440,0 1 1,-2 3-1,1 1-1184,-7 5 1,1 1 1123,5-2 1,-1 1 0,2-1-5,-3 6 0,2 2-520,3-1 0,-1 3 0,3-1 506,-5 8 0,1 0 0,7-6 0,0 2 0,3-2-60,2 4 1,4-1 50,1-1 1,4 0-313,2-1 0,2-1 298,5-1 1,1-2-6,2-2 0,4-1 451,10 9 1,5-2-450,-3-12 1,5-3-6,22 14 1,6-4 196,-12-19 0,3-4-166,14 5 0,2-3 0,-8-9 0,-1-2-286,4-1 0,1-1 283,3-1 1,1-2-4,0-2 1,1-2 7,1 0 1,1-2 11,0-3 0,-1-1 65,2-1 0,-1-2-46,1-1 1,0-1 2,-1-2 1,0 0 22,-1-2 0,0-1 8,-3-1 0,0-1 9,-3 0 0,-1-1 13,-3-1 1,-2-1 0,-4-1 0,-2 0-1,-4-1 1,-2-2-1,-5 0 1,-1-1 304,-4 0 0,-3-2-338,-2 0 0,-3-1-12,-2-1 1,-2 0-14,-3 0 0,-1-1-9,-2 0 1,-2 1-9,-2 0 0,-3 1-9,-1 0 1,-3 2-34,-16-27 0,-9 7-11,-9 7-1,-9 7 141,24 22 1,-2 1-133,-2 2 1,-1 2-4,-1 2 1,-1 1-37,0 3 0,-1 0-59,1 1 0,0 1-143,2 2 1,1 0-19,-29 4-3978,7 3 4268,3 5 0,25-5 0,4 0 0</inkml:trace>
  <inkml:trace contextRef="#ctx0" brushRef="#br0" timeOffset="58002">15116 7700 18533,'-3'-33'160,"-1"0"0,2-21-54,15 43 489,2 2-551,0 1 173,0 2-195,-1 2 82,0 2-88,-1 1 290,1 5-278,1 2-11,1 5-29,1 3-4,2 2-18,2 2 0,-1 2-5,1 0-11,-2 3-18,-4-1 19,-2 2 12,-5-1 15,-3 1 57,-3 2 0,-6-1 27,-4 0 28,-5-1 0,-5-2 34,-2-2 9,-2-3 19,-1-2 210,-8 0-68,8-6 25,-3-1 13,12-6-7,2-2-33,3-1-52,3-1 164,2-4-295,2 0-23,0-3-4,2 3-57,1-1-12,2 0-4,2 0-4,3 0 37,2 1 41,3 0-9,2 2-20,2 2-23,3 0-14,4 2-56,17 6 11,-8 1-998,12 6 973,-11 0-16,-3 2-76,-2 1 53,-6 2-2,-4 0 2,-6 1-8,-6 1 26,-5 0-3,-9 1 16,-5 1-8,-10-1-3,-8 1-5,-6-2-869,-4-1 823,-3-4-51,1-1-107,0-4-116,3-4 282,4-2-725,3-3-599,5-5 1456,-1-10 0,16 7 0,-1-7 1</inkml:trace>
  <inkml:trace contextRef="#ctx0" brushRef="#br0" timeOffset="58392">15403 7242 10846,'-57'-5'472,"1"0"1,3 1-1,6 4 4,1 14-89,-2 3-2627,-2 4 2615,-1 3-56,0 5 702,2 5-803,-1 5-134,25-18 1,1 2 100,1 2 1,0 1-139,0 2 1,2 1-26,0 1 1,2 2-15,0 1 1,2 1-6,1 1 0,2 0-12,1 0 1,1 1-6,2 0 0,2-1 5,2 0 1,2-1 2,0-1 1,3-1 16,5 30-1070,7-3 1115,11-5 17,10-4 1363,10-5-1419,-17-24 0,1-1-34,4-3 1,1 0 21,3-2 1,2-1 8,1-1 0,3-2 32,1-3 1,3 0 0,-2-2 17,9 1 1,1-1-95,-6-2 1,2 0 0,-2-2 163,8-1 1,-1-3 36,-1 0 0,5-4 139,-9-3 1,6-3 0,0-1 0,-5 1-184,-6 0 0,-3 0 1,3-2-39,3-1 1,5-1-1,-2-2 1,-8 1 67,0-5 0,-5-2 120,7-12 0,-3-3 495,-13 9 0,-2-1-691,4-11 0,-4-1-25,-12 10 0,-3 0-23,-2-2 1,-2-1-12,-1-1 1,-2 0-15,-1-1 1,-2 1-9,-3-1 0,-2 0-9,-1 2 1,-2 1-17,-4 1 0,-2 1 11,-2 3 0,-2 1-6,-2 2 1,-3 2-1,-3 3 0,-1 1 0,-4 2 1,-1 3-18,-4 1 1,0 3-28,-4 1 0,-1 3-362,-3 0 0,-1 2 165,-2 3 1,-1 0-317,-1 1 0,0 1-952,-2 3 0,-1 1 1529,-6 1 0,4 1 0,-6 2 0,4 0 0</inkml:trace>
  <inkml:trace contextRef="#ctx0" brushRef="#br0" timeOffset="59628">7343 9030 22010,'-26'22'50,"6"1"-27,24 0-12,2 0 0,1-2 35,9 7 15,0-8 12,8 2 5,-3-10-5,4-4-28,1 0-17,1-2-6,1-1-10,-1 0-7,0 1 12,5 2 0,-2 2-6,-3 0 11,-6-1 74,-10-5 111,-1-2 90,1-1 44,1-2-33,3-4-84,5-6-84,8-7-561,8-6 482,8-8-682,-18 14 0,1-1 640,2-2 1,1-1-3,2-1 0,1-1 2,1-1 1,1-1-842,1 0 0,0 0 836,2-1 0,-1-1-872,2 1 0,0 0 863,0-1 1,0 0 2,0 1 1,1 0 2,-1 0 0,-1 2 3,0 0 0,-1 1 0,-1 2 0,0 0-257,-2 2 1,-1 1 253,-2 2 1,0 0-4,-2 2 1,-2 0 2,24-12 96,-6 4-96,-4 2 868,-6 5-885,-3 2-11,-5 3 6,-3 3 5,-4 3 1855,-3 2-1871,-3 1 1283,-4 2-1311,-2 0 1082,-2 2-1088,-2 1 493,0 2-521,-1 3-51,0 2-105,0 0-292,0 3-2857,2 7-6442,-2-5 9219,2 3 1,-4-11 0,0-4 0</inkml:trace>
  <inkml:trace contextRef="#ctx0" brushRef="#br0" timeOffset="69321">23450 5392 16941,'9'-45'1264,"0"-1"0,-1 5 0,0 8-648,-4 23-151,-2 3-151,0 5-331,-1 1-51,-1 6 108,0 12-6,-1 4-34,-1 10-12,0-3-38,0 2-90,-1 3-107,0 1-139,1 2-463,1 1-119,0 1-444,1 2-537,0 0-1093,2 0-728,1-2-374,2-6 4144,1-7 0,-4-13 0,0-5 0</inkml:trace>
  <inkml:trace contextRef="#ctx0" brushRef="#br0" timeOffset="69752">23463 5100 8206,'-34'-26'471,"-1"-1"1,1 0 0,-13-10 0,5 9 2379,9 21-2571,-2 3 33,-1 7 1,-1 2-134,-12 7 276,9-2 0,0 4-327,7 6 0,1 5-242,-5 7 0,1 3 149,0 1 0,0 2-8,2 3 0,2 1-8,11-8 0,2 0-6,0 0 0,1 1-14,3 0 0,1 0 5,2-1 1,1 2-37,3 13 0,2 0 8,3-12 1,3 0-23,2 9 1,3 0 1,13 12-19,10-5 20,-1-19 0,4-2 139,-6-8 1,2-1-115,9 5 1,6-2-404,8-3 1,2-4 416,-9-6 0,0 0 0,17 2 0,1-2 655,-13-6 0,-1-3-649,2-1 0,0-1-706,1-1 0,1-1 714,-2-2 1,1-2 10,-1-1 0,0-2 12,-1-2 0,-1-2 13,-1-1 1,-1-2-639,-1-1 1,-1-1 660,-2-1 0,-1-1 8,-2-2 1,-1 0-4,-2-2 1,-2 0-9,-2-2 0,-2-1-19,-2-1 0,-2-2 93,-2 0 1,-2-3-100,2-15 0,-2-2-20,-8 12 1,-2-3 84,-2-2 1,-2-4-1,-2 4-82,-6 4 1,-2 1-1,-2-10 0,-4 1 1159,-19-12-1139,-9 6-20,15 28 0,-2 1 329,-3 2 1,-1 1-335,-3 2 0,0 1-12,-2 1 0,-2 2-19,1 1 0,-2 1-31,1 2 0,-1 0-62,1 2 1,0 1-79,2 1 0,-1 1-518,-29 0-787,5 2-1471,6 5 2958,0 3 0,25-2 0,4 2 0</inkml:trace>
  <inkml:trace contextRef="#ctx0" brushRef="#br0" timeOffset="70286">23124 6324 7324,'0'-4'3036,"0"1"2156,0 3-4004,7-64-1686,-2 39 1002,0-12 0,1 0 403,2 18-3397,0 4 3173,-1 3 757,-2 5-1053,-2 3-331,-2 3 252,-9 16 447,-3 0-430,-26 30-213,6-12 612,7-9 1,-1-1-641,-16 14 0,-5 1-618,21-17 1,0-1 552,-1 1 1,-1 0-1,0 0 1,-1 1-6,-13 9 0,0 1-781,10-8 0,-1 0 770,-9 8 0,2-2-9,12-9 0,2-1-587,-22 19 571,5-2-51,7-4-28,6-2-128,6-3 1040,6-1-1568,3-2-845,5-2-1540,3-1 3142,4 1 0,2-10 0,0-2 0</inkml:trace>
  <inkml:trace contextRef="#ctx0" brushRef="#br0" timeOffset="70809">23913 6173 22873,'-33'-53'840,"7"10"-633,26 40-33,0 1 42,0 0-168,3 4 243,1 3-209,7 5 109,3 5-52,6 5 5,4 8-10,6 5-1384,4 5 1315,5 2-214,1 4 148,5 1-32,-22-21 1,0 0-9,0 0 1,0 0-8,1 0 1,1-1-23,-1 1 0,0 0 6,0-1 0,1-1-13,0 1 1,0-1-23,1-1 1,-1 0-19,1 0 0,1-1-33,-1-1 1,1 1-20,-1-2 0,1 0-601,9 7 1,-1 0-1146,17 12 1915,-11-6 0,-4-1 0,-12-9 0,5 8 0</inkml:trace>
  <inkml:trace contextRef="#ctx0" brushRef="#br0" timeOffset="71494">22138 7342 21752,'-1'-27'-33,"0"10"44,5 32-22,0 3-17,0 6-28,-1 2-68,-2 6-77,-2 2-62,-4 4-2296,-4 3 1904,-5 3-325,-2 2 3,-4 1-1163,0 2-3516,0 0 5656,-1 4 0,10-25 0,2-3 0</inkml:trace>
  <inkml:trace contextRef="#ctx0" brushRef="#br0" timeOffset="71902">22206 7157 14581,'-34'-26'410,"-1"0"0,0 0 1,-14-10-1,4 9-63,-2 18-50,-5 4-386,-5 5 336,-4 7-562,29-1 1,-1 1 404,-1 3 0,0 1-20,-1 2 0,0 1-95,0 3 0,1 1 81,-1 1 0,1 2-17,-1 3 0,2 1-11,0 3 0,2 1-775,0 2 0,1 2 763,2 2 1,2 1-12,1 2 1,2 0-309,2 1 1,2 1 274,2 0 0,3 0 15,3-1 1,3 1-42,2-3 1,2 1 3,5-3 0,3-1 5,2-2 0,4-1 8,5-3 1,3-2-3,3-1 0,2-2-1,5-2 1,2-2 0,3-1 0,2-3 5,4 0 1,1-3 13,4-1 1,1-1-4,2-1 1,1-2-395,2-1 1,0-2 402,2 0 0,0-1 3,0-1 0,0-1 8,-1 0 0,1-1 9,-1-2 0,-1-2-4,0 1 1,-1-3-169,-2-1 0,-1-2 236,-3-1 0,0-1 59,-4-1 0,-1-2 28,-3 0 0,-2-2-206,-3 0 1,-1-3 199,-4 0 0,-1-2 45,18-26-106,-24 21 0,-1-2-23,-2-2 1,-2-1 341,-1-1 1,-2-1-377,-1-2 1,-3 0-9,-1 0 1,-1-1 242,-1 1 1,-2-1-250,-3 2 1,-2 0-9,0 1 0,-1 1 12,-15-28-23,-6 7-12,-7 7 18,-6 7-6,-8 8 6,-4 4-12,-3 6-44,-2 4-96,1 5-145,3 2 1106,2 4-1907,7 4-1121,3 1-6149,9 3 8362,6 2 0,14-2 0,4 0 0</inkml:trace>
  <inkml:trace contextRef="#ctx0" brushRef="#br0" timeOffset="73898">24902 7385 17025,'-11'-16'45,"2"2"0,10 12 0,0 1-101,0 0 2627,1 2-2554,-2 1 2610,2-1-2683,-2 1-40,0-1-336,1 0 40,-1 2-845,0 2-3916,2 1 5153,3 5 0,-2-5 0,0 0 0</inkml:trace>
  <inkml:trace contextRef="#ctx0" brushRef="#br0" timeOffset="74648">21790 7512 26385,'2'-46'-341,"0"0"0,0 3 1,3 10 36,8 17 972,2 0-95,1 3-25,1 1-124,-1 3 28,0 1-178,-1 3 500,-1 2-220,0 1-440,-1 1-151,1 4-312,0 2-336,8 13-328,-6-3-51,10 22-69,-13-13 55,3 12-3330,-8-8 3534,-1 1 270,-3 3-59,-1 0 632,-3 2 71,-3 0 179,-3 0 108,-4 1 71,-3-1-98,-3-2-10,-4 0 10,-3-1 17,-3-2-1,-2 0-32,1-3-22,-1-3 34,-6 2-2,12-9-179,-3 0 62,16-10-71,5-2-2,2-3 3294,3 0-3616,2-1 1078,5 0-664,7 0-122,8 0-90,8-3-577,7-2 595,7-2-18,6-2-613,6-1 559,2-1-92,4 1-51,-31 4 0,0 0-384,1 0 1,-1 0-1315,2 0 0,-2 0-6522,27-5 8436,-10 2 1,-23 4-1,-12 2 1</inkml:trace>
  <inkml:trace contextRef="#ctx0" brushRef="#br0" timeOffset="75606">24948 7371 7218,'-7'9'3226,"1"-2"-2184,6-7 5970,0 0-6642,0-6-17,0 0-17,0-5-17,0 1-67,1-2-22,1 0-12,2-2-5,2 1-23,0 0-22,1 0-22,0 1-45,2 1-17,0 1-28,1 2-34,1 1-11,2 1-16,0 2-12,3 1-22,-1 2-12,1 0-10,0 2-1,0 2 6,0 2 11,0 4 12,1 2-18,-1 3 12,0 1-17,0 1-5,-2 3-1,0 0-16,-4 2 10,0 1 1,-6 2 22,-1-1-50,-8 12 67,-2-8 17,-6 9 39,0-13 34,0-1 10,-1-2 7,0 0 44,-1-4 28,0-2 40,0-3 27,1-3 23,0-3-6,0-2 18,2-3 4,1 0-38,2-2-6,1 0-6,2-4-11,2 2-17,2-1-28,1 1-39,1 1-61,0 1-57,0 0-33,2 2 5,1 0 12,3 0 27,3 0-16,5 0 0,5 1-11,4 3-6,4 3 5,3 1 1,1 3-17,2 1-248,-2 1 231,-1 1-39,-6 1-17,-4 0-17,-6 1-22,-6-1-39,-4 2-1,-8 0-33,-6 0-68,-9 1-424,-23 4 116,4-6-1170,-17 1 532,14-9-532,-1-3-1092,1-2 2862,-3-2 0,20-1 0,3 0 0</inkml:trace>
  <inkml:trace contextRef="#ctx0" brushRef="#br0" timeOffset="76030">25303 6983 10018,'0'-7'3411,"0"1"-2307,0 6 1153,0 0-1747,-68-43 408,11 36-2842,7-13 0,-2 4 2103,16 20 1,2 5 128,-20 9 102,-2 4-175,0 5-151,28-12 0,0 1-3,-1 2 1,0 0-26,1 2 0,-1 1-14,0 1 0,1 1 5,0 2 1,0 1-20,1 2 0,0 2-6,0 1 1,1 1-7,2 2 1,0 1-14,2 0 0,0 3-23,-4 16 1,3 2-4,7-14 1,2 1-411,-3 13 0,4-1 396,8-18 1,4-2 5,2-1 1,3-1-38,12 28 29,13-7 30,-10-29 1,3-1 5,4-2 1,1-1-7,4-1 1,2-1-12,4 0 1,1-2-560,3 0 1,1-1 555,4-1 1,0-1 11,1-1 0,3-1 31,-2-3 1,3 0 0,0-2 63,3-2 0,1 0 0,-1-2-4,0 1 0,0-2 0,-1-1 17,-3-2 0,-2-1 1,-1-3 148,-5-4 0,0-3 1,-3 0-46,5-2 1,-1-3-256,10-6 0,-3-4 213,-20 6 1,-4-1-54,-1-3 1,-2-1-57,-1-3 0,-3-1-30,-2-3 0,-2-1-15,-1-4 1,-3-1 5,-2 0 0,-2-4-6,-1-17 1,-6-5-14,-4 23 1,-3-1 0,-1 0 10,1 1 1,-1 0 0,-3 2-21,-11-16 1,-5 7 7,5 17 1,-3 4-6,-2 1 0,-2 2-14,0 2 0,-3 2-12,0 2 1,-3 1-165,-18-3 0,-1 3-38,12 5 1,-1 1-210,-15-3 1,0 3-539,15 6 1,2 2 988,-8 1 0,2 0 0,-3 1 0,1 1 0</inkml:trace>
  <inkml:trace contextRef="#ctx0" brushRef="#br0" timeOffset="76766">21507 8369 10610,'1'-4'3284,"0"0"3298,-1 4-5449,16-62-661,-12 46-275,5-19 0,-2 7 117,-7 26-47,0 2-447,-6 4 151,-10 11 119,-21 19-35,-5 6-842,14-15 0,0 1 827,1-4 0,1 1-2,-3 1 1,-1 1-2,-2 1 0,-1 1-8,0 0 1,-1 2-33,0-2 1,-1 3 0,0-3-7,-4 5 0,-1 0 3,6-6 0,-1 2 0,1-1-101,-13 10 0,2-2 2,12-10 0,0 1-37,-6 5 1,2 0-256,-5 6-156,9-3-247,3-2-588,7-4-1088,3-1 2476,3 0 0,8-14 0,2 0 0</inkml:trace>
  <inkml:trace contextRef="#ctx0" brushRef="#br0" timeOffset="77421">20208 9560 15311,'12'-46'1008,"1"0"0,-2 4 1,-2 8-337,-6 16-107,0 3-94,-1 2 726,-1 3-922,0 2 188,-1 2-390,1 3-600,-1 2 493,0 10 107,-1 2 0,-1 12 429,-3 4-468,-2 6-527,-1 4 515,-3 4-3236,0 2 3220,-1 2 5,0-1-654,2-1 643,1-3-365,2-3 376,3-4 192,3-4-192,0-4 2773,4 1-2773,1-11 1279,7 2-1021,-3-12 652,5-4-692,-1-7 90,4-4-190,4-5-6,2-4-5,2-2 5,0-3-304,0 1 304,-3 0 11,-2 3 1,-2 2 5,-4 4 61,-1 2-161,-6 6-24,-1 1-60,-4 4-108,-1 1 395,0 5-249,1 3 23,1 6-6,2 4-5,-1 4-23,1 4 17,-2 3 0,1 2-28,-1 2-33,1 1-242,1 21-1037,-1-13 976,2 14-117,-1-19-102,1-1-129,0-5-223,2-2-386,0-6-898,3-4-2116,0-5 4335,3-4 0,-6-6 0,-1-1 0</inkml:trace>
  <inkml:trace contextRef="#ctx0" brushRef="#br0" timeOffset="77831">20894 9094 12553,'-33'-31'544,"0"0"1,0 1 0,-13-13 0,3 11-125,1 20-149,8 8 1,-1 2-814,-22 3 623,18 1 0,-1 3 53,-21 9-86,30-4 0,-1 2-12,-1 2 0,0 1-5,-1 3 0,0 1-14,0 2 0,0 2 2,-1 1 1,1 3-4,-1 1 1,0 3-406,0 1 0,0 3 403,0 2 0,1 2-11,1 1 0,0 3-1,1-1 1,0 4-18,5-4 0,0 3 1,1-1 5,-2 5 1,1 1-2,5-8 1,1 2 0,2-3-8,3 1 0,3-2-6,3 0 1,1 0 127,3-3 0,3 0-139,1-1 0,3-2 9,3-2 0,3-1-3,14 26 0,12-8 11,10-6-3,-16-23 1,1-3-1,4-2 1,1-1 8,4-2 0,1-2 11,3-1 0,2-2 0,1-3 0,2-1 14,0-3 1,3-1 0,-2-1-142,7-2 1,2-3 180,-11 1 1,4-3-1,1-1 1,-6 0-348,11-5 0,-3-2 410,-7 1 1,1-1 0,-3-1 69,1-3 1,-3-1 179,-2-1 0,-1-2-221,-2-1 0,-1-1-37,-3-1 0,-2-1-172,-2-1 1,-1-2 137,-3 0 1,-1-1-23,-2-1 1,-2-1-15,-1-1 0,-2 0-14,-2 1 0,-1-1-14,-2 0 1,-2 0 2,-2 1 0,-2 0-6,0 1 1,-3 0 2,-4-30 409,-8 6-437,-10 7-11,-8 7-23,-7 7-13,4 16 0,-5 3-132,-19-1 0,-3 3-1,11 2 1,-1 2 182,-11 2 0,3 3-1492,-4 5-2325,3 3-5514,8 3 9345,11 0 0,17 0 0,11-3 0</inkml:trace>
  <inkml:trace contextRef="#ctx0" brushRef="#br0" timeOffset="78547">26726 9123 20772,'12'-43'112,"-5"13"-22,-19 45 89,-15 21-123,1-3-1023,7-8 1,0 1 1005,-15 19-39,-2 4-25,6-9 0,-1 1-701,6-8 0,1 0 653,-10 10 0,1 1-45,9-13 1,0 0-46,1-1 1,-1-1-443,0 0 1,1-1 349,1-1 1,0-1-57,0-1 0,1-1-390,-17 21-60,4-6-96,4-5-2116,-5-1 318,10-13 2655,-4-2 0,18-14 0,2-2 0</inkml:trace>
  <inkml:trace contextRef="#ctx0" brushRef="#br0" timeOffset="78847">25969 9374 12759,'5'-42'1387,"1"0"1,-2 5-1,1 9-917,-2 18 725,0 8-1049,0 1 262,-1 3-307,4 0 374,11 9-335,1 2 5,14 8 548,-1 0-492,8 5-13,-5-3 0,3 2-1362,7 3 0,2 2 1244,1 0 0,0 0-6,1 0 1,0 0 38,3 0 1,-2-2-54,-12-6 1,0-1 2,11 6 1,-2-1-193,-16-10 0,-2-1 251,10 5 0,-2-1-17,17 9-45,-21-11 1,0-1 134,20 12-68,-14-8 7,5 3 32,-19-10-10,-4-3 28,-3-2 10,-3-3-4,-4-1-7,-2-1 2479,-4-2-2557,0 0 529,-2-1-2304,-2 1-4370,-4 0 6050,-3-1 0,0 0 0,2 0 0</inkml:trace>
  <inkml:trace contextRef="#ctx0" brushRef="#br0" timeOffset="89195">8178 11580 18820,'22'-48'776,"-1"0"1,0-1 0,-3 6-65,-4 9-416,-3 2-55,-4 10-90,-5 13 280,-1 3-487,-1 4 102,0 2-118,0 5 98,0 4-20,0 9 199,0 6-255,-3 25-40,-2-7-991,-3 19 790,0-14-152,1 3-196,0 0-290,3-1-354,2-3-2694,5 13 656,3-18-4579,3 4 7900,-1-23 0,-4-12 0,-2-4 0</inkml:trace>
  <inkml:trace contextRef="#ctx0" brushRef="#br0" timeOffset="89583">8091 10956 14528,'-56'2'478,"1"0"0,0-1 0,-3 4 1,0 2-1,6 5-363,7 11 0,4 3-1485,-2 1 0,1 2 1409,2 5 0,3 2 0,10-5 1,2 0-887,0 2 0,0 3 875,1 1 0,2 1 0,0 2 0,1 1 270,3 2 0,0 1-290,3-1 1,1 4-21,6-3 1,1 2 0,1-1-344,0 7 1,3 0 328,3-7 0,0 1 0,3-3-28,5 2 1,2-3-12,3-1 1,2-2-26,2-3 1,2-1-7,2-3 1,2-2 8,2-4 1,1-1 21,1-3 1,2-2 417,2-2 0,2-3-364,2-2 0,1-2 446,3-2 0,0-2-446,5-2 0,0-2-3,3 0 0,0-2-744,4-3 0,0-2 758,3 1 0,0-3 0,0-1 0,3-3-242,-4-2 1,3-1 0,-2-1 276,-13 3 1,-2 0 0,4-3-167,4-2 1,5-4 0,0 0 0,-7 1 312,9-7 1,-3-2 165,0-4 1,2-5-1,-5-1-12,-15 4 0,-5-1 0,0 0-207,0-1 0,0 0 0,-4-1 178,5-19 0,-8 1-192,-11 13 0,-4 1-34,0-2 0,-3 1-36,-4-2 0,-4 1 382,0 1 1,-4 0-411,-3 1 0,-3 1-15,-3 1 1,-1 2-9,-3 2 1,-3 2-4,-2 2 1,-2 2-9,-2 4 1,-3 2-7,-2 3 0,-2 3 250,0 2 1,-5 4-499,-11 4 1,-6 5-1,3 1-383,2 1 1,0 3-51,-2 1 0,-4 2 0,7 2-3463,14 1 0,4 2 4167,3 0 0,4-1 0,-3 0 0,15-3 0</inkml:trace>
  <inkml:trace contextRef="#ctx0" brushRef="#br0" timeOffset="90036">7837 12615 16727,'-51'17'18,"0"-1"1,2 1 0,5 2-19,17 0 0,3 2 2,-3 1 1,-1 1-3,0 0 0,-2 3 127,-13 13 1,-3 4-201,14-13 0,0 1 1,-2 2-283,-6 6 0,-1 3 0,2-2-520,8-8 0,2 0 1,1-1-1415,-9 12 1,4-2-6163,1 8 8424,8-9 0,13-19 0,5-10 0</inkml:trace>
  <inkml:trace contextRef="#ctx0" brushRef="#br0" timeOffset="90434">8301 12528 19048,'-2'-4'2777,"1"1"-1735,1 3-1036,39 33-1926,-16-10 1920,4 2 0,2 2-5,2 6-1,2 4-27,3 1-23,4 2-101,4 0-162,4-1 61,-23-20 0,2 0-1033,15 7 0,1 1-306,-9-7 1,0-1 1179,18 9 1,-4-3 0,-10-6-1,-2-1 1</inkml:trace>
  <inkml:trace contextRef="#ctx0" brushRef="#br0" timeOffset="91220">6635 13708 20716,'12'-1'39,"0"2"17,-3 17-11,-5-7 28,2 6 50,-6-10 51,0-1 39,-1 1 33,-3-2 203,-6 2-253,-2-3 381,-19-1-197,5-10-200,-5-1 268,1-19-336,16 9-28,-5-13 0,13 10 67,8-30-134,2 24-6,6-21-11,2 33 11,6 0-17,-4 5 1,5 1-12,-2 7 0,3 2 0,3 5 6,4 2 0,2 7-11,0 3-12,0 5-881,3 17 870,-12-6 0,-2 16 12,-14-8 10,-9 4 12,-6 5-1662,-10 1 1656,-8 3-28,-5-1 25,15-27 1,-2 0 5,2-2 0,-3 1 11,-7 8 1,-1-2 35,-13 12-5,17-17 0,0-2 62,-2-3 27,3-6 7,5-9-1,4-3-11,2-5 50,1-9-106,5-1-11,0-7-2142,6 3 2109,2-1 1202,3 0-1231,3 0-5,7 1-12,15-4 17,-1 6-11,14-4-22,-6 10-174,28 1-2235,-11 4 2291,-16 2 0,-1 0-381,18 2 1469,-2 2-2528,-2 2-3449,-2 2-3568,-8 0 8625,-8 0 0,-16-4 0,-6 0 0</inkml:trace>
  <inkml:trace contextRef="#ctx0" brushRef="#br0" timeOffset="91618">7143 13388 19143,'-50'-39'784,"0"0"0,4 4 0,2 9-1170,-4 18 548,-6 6-1085,-5 8 976,28-1 1,-3 2 27,-16 10 0,0 4-443,10-4 1,0 2 378,-12 7 0,-2 4-418,18-4 1,1 1 0,1 1 411,-6 6 0,1 1-525,5-3 1,0 2 0,2 0 518,0 6 1,3 1 5,0 2 0,2 1-3,3 0 1,1 2-12,3-1 1,3 1-185,2-3 1,3 2 93,5 14 1,5-1 27,4-16 1,4 0-320,5 10 1,6-4 304,2-17 1,4-5-9,3-1 0,3-2 160,3-2 0,2-3-169,1-2 1,3-1-337,21-1 1,3-2 291,-14-5 0,0-1 121,-5-1 0,2-1 0,-3-2-99,5-2 1,-1-3 52,0 1 0,0-2 23,-1-1 0,2-3 38,-5-1 0,3-2 1,-3 0 33,6-3 1,-1-2 2,-7 2 1,1-1 0,-4-1 44,1-3 1,-4-2-528,-2 0 0,-1-1 583,-4 0 1,-1-2 19,-3 1 0,-1-1 1563,13-25-1432,-8-2 179,-10-1-290,-6-3-31,-10 14 0,-2-2-87,-1 10 0,-2-2 44,-7-22 1,-5-1 583,-4 14 1,-2 3-632,0-1 0,-3 2 3,-12 1 0,-1 6-56,-13 2-219,-5 13 1,-2 4-253,-1 5-69,13 6 0,2 4-2653,6 4 3193,2 7 0,18-5 0,3 0 0</inkml:trace>
  <inkml:trace contextRef="#ctx0" brushRef="#br0" timeOffset="92338">9304 13380 15317,'-3'-4'3119,"0"0"-1583,3 4-1391,-11-60 40,16 30-160,-8-6 0,3 1 20,16 13-11,0 8 5,3 0-5,3 1 10,16-2-27,-8 5-1105,12 0 1093,-13 8 1,1 0 86,-1 5-108,0 3-1,0 4-6,-1 4-21,-2 2-24,-2 3-21,-4 2-18,-4 3 12,-4 1-6,-11 29 113,-6-19-1395,-15 6 0,-5-1 1523,-2-11-801,-4-3 1,0-3 884,6-10 94,-5 0-32,12-9 33,2-2 18,3-1 21,2-1-16,2-2 2234,2 0-2290,2-2 3330,3-1-3437,-1 1-50,2-1-62,1 2-39,0-1-34,1 0-11,2-1 6,2 0-6,4 0 1,4 1 4,4 0-27,19 2-22,15 3 33,3 4-3398,5 4 3376,-18 3-40,-2 2-433,-5 3 361,-7 2-208,-7 1 247,-8 3 22,-6 0 22,-9 1-10,-8 0-225,-26 12-707,-1-9 855,10-9 1,-2-1-362,-21 3-385,-5 0-589,-1-4-1037,-1-4-2212,3-4 4750,-4-3 0,29-3 0,1-2 0</inkml:trace>
  <inkml:trace contextRef="#ctx0" brushRef="#br0" timeOffset="92727">9447 12929 13609,'-5'-5'2526,"1"2"-1882,4 3-101,-60-13-1857,29 15 1475,-9-5 1,-2 3 132,1 18 1,-5 6 3,-4 7-1774,23-14 1,0 2 1598,-2 2 0,1 0-28,-2 2 1,1 1-173,-2 1 1,1 1 122,0 2 0,0 1-848,1 2 1,0 2 809,2 1 1,0 2-6,2 2 0,2 1-229,1 1 0,1 2 214,3 0 0,2 1 2,2 0 1,3 1-4,2-2 1,3 0-3,1-3 0,3 0-7,3-3 1,2-1-1,2-3 0,3-1-34,19 23 1,9-8-5,10-7 10,-19-22 0,1-3 23,4-1 0,1-1 360,3-3 1,2-1-341,2-2 0,1-1-4,4-2 0,-1-1 11,4-1 0,0-1 22,3-2 1,0-1 13,4 0 0,-1-2-128,4-2 1,-1-2 164,3-1 0,1-1 19,0-2 1,0-1 5,-1-2 0,3-2 83,-9-1 0,2-3 0,-3 0-219,-12 5 0,-3 0 0,1-1 157,8-6 0,2-2 1,-5 0-112,-4-3 1,-4 0 150,-3-1 1,-3-2-26,-4 1 1,-3-2-37,-3 0 0,-3 0-25,-3-2 0,-3 0 290,-3 0 0,-2 0-327,-1 1 1,-3-2-12,-8-13 1,-4 0-54,2 13 0,-3 1 455,-7-9 0,-3 2-500,1 15 0,-3 4-76,-17-5 1,-4 3 80,8 8 1,-1 2 397,-16-3 1,-1 4-424,9 9 1,1 2-65,-3 3 0,-1 1-145,-2 2 0,0 2-412,-2 2 0,1 1-1504,-2 2 1,2 0-1942,4 1 1,3-1 4158,4 0 0,4-1 0,-3 1 0,17-4 0</inkml:trace>
  <inkml:trace contextRef="#ctx0" brushRef="#br0" timeOffset="93301">6078 14790 13553,'0'-5'4083,"0"1"896,0 4-5029,-6-41 11,-1 35 22,-9-26 17,-17 63 0,1-1-1151,8-6 1,-1 1 1139,-19 17-31,7-4 0,-2 1-547,8-8 0,-1 0 485,-11 13 0,1 1-59,9-12 1,2 0-62,0 1 0,-1 1-101,1-1 1,1 1-144,0-2 1,1 1-223,1 0 1,1-1-297,2-1 1,0 0-1405,2-1 0,1-1-4846,-15 21 7106,9-11 0,14-20 0,7-9 0</inkml:trace>
  <inkml:trace contextRef="#ctx0" brushRef="#br0" timeOffset="93787">4923 15750 11390,'-4'-4'3859,"1"0"1323,3 4-4718,-28-62-1051,21 42 766,-8-15 1,2 2 477,13 23-399,0 3 106,0 2-247,0 2-117,0 2-11,-1 5 513,1 4-446,0 8-11,-1 7-12,-1 5 6,-1 6 17,-7 24-399,0-11 340,3-15 0,0-1-3083,-5 14 3075,1 0 0,0-2 5,2-2 1,2-5-1,2-5-885,2-7 874,2-4-132,0-6 121,1-3 2626,1-5-2615,1-2 23,0-2 44,1-1 1304,1-1-1231,1-2 597,3-3-591,4-4-34,3-6-11,3-3 67,12-15-73,-6 7 12,8-10-6,-11 12-22,-2 4-1,-4 3-10,-2 5 16,-4 4-39,-3 4-17,-3 2-5,-2 2-18,0 2 35,0 4 5,1 5-6,1 6-5,1 5 0,-1 5 0,-1 3-6,-1 4 0,-1 3-22,0 1-23,0 2-123,-1 21-22,0-29 0,0 2-213,0 8 0,0 0-252,0 21-289,4-28 1,0-3-3661,4 1 2929,5 2-1476,-1-17-187,3-8-2777,-1-3 6104,0-5 0,-7 0 0,-2-2 0</inkml:trace>
  <inkml:trace contextRef="#ctx0" brushRef="#br0" timeOffset="94217">5327 15784 4851,'-11'-49'1249,"-1"0"0,2 4 0,-1 5 1520,-4 0-1251,-8-8-890,4 16-108,-6-3-88,5 18-108,-2 5 1408,-1 5-1541,-2 3-51,-4 2-28,-2 5-28,-5 5-23,-3 8-194,-5 9 166,-5 10-30,22-14 0,0 2-1,-3 3 1,1 2 0,-2 2 0,0 2 0,-2 2 0,-1 2-9,1 2 0,-1 2-5,-1 2 0,1 2-6,0 3 0,1 1-17,0 1 1,1 1 2,2 2 1,2 1-10,1-1 1,2 1-23,4-2 1,1 1-9,3-2 0,3-1-23,3-3 1,3 0-1,2-4 1,3-1 11,2-4 0,4 0 14,2-4 0,2-1-51,14 24-11,11-6 6,5-9 11,7-6 0,-6-17 0,3-2 67,-9-5 0,2-3 3,13 3 0,0-4-85,-11-3 1,2-4 75,19-3 1,2-4 38,-12 2 1,-1-3 15,-5 1 0,2-2 0,-3-1 7,4-3 0,0-4 117,0-6 1,5-7 0,0-1 0,-5 2-578,6-4 1,-1-4 564,-3 0 0,5-7 0,-2-1 0,-10 5-215,-10 0 0,-7 0 202,8-14 1,-3 0-18,-13 13 1,-3 1-9,-2-1 1,-2-1-15,-2 0 1,-2 0-12,-1 0 0,-3-1 1,-2 2 0,-2 0 4,-2 2 1,-2 0 2,-2 3 1,-2 0-6,-1 4 0,-2 1 3,-1 3 0,-2 2-8,-22-18 16,-3 9-11,-5 8-11,-1 8-45,-2 7-59,17 7 0,-1 3-103,-16 1-118,-11 5-169,27 4-290,5 4-700,5 2-1261,6 4-6084,4-1 8784,6 0 0,4-8 0,4-3 0</inkml:trace>
  <inkml:trace contextRef="#ctx0" brushRef="#br0" timeOffset="94720">7050 14748 16566,'0'-8'4845,"0"3"-4162,0 5 342,0 0-1058,2-39 55,1 40-5,2-22-6,3 55 0,2 8-393,2 7 231,3 5-1557,-2-9 1,1 2 1141,-3-10 1,0 0-494,5 14 1,1 0-1295,-5-14 1,0-1 2352,3 6 0,-1-3 0,2 4 0,-1-3 0</inkml:trace>
  <inkml:trace contextRef="#ctx0" brushRef="#br0" timeOffset="95388">7800 15535 17989,'-33'-10'28,"0"0"0,-25-6 12,38 23-12,-1 0 1066,-2 0-1027,-2 0 17,1-1 22,-3 0 389,2 0-383,-1-2 9,3 0-3,0-2 595,2 1-578,2-1 5,2 0 224,-1-1-314,8 0-39,1 0 186,8-1-561,1 1 291,0 2 40,0 1 66,1 5 18,1 2-29,2 3 1,0 2-7,1 2-16,0 0 12,1 2-12,-1 0 11,0 1 0,-1 0-5,0 0-6,-1 1 11,0-2-11,-1-1 5,-1-1 1,0-2-6,0-1 11,0-2 23,0 1-6,-1-6 56,1-1 95,0-6 847,0-1-562,1-1-10,-1-1 140,3-6-477,-1-2-72,1-5 11,-1 1 28,4-10-56,-1 7-6,3-4 1,-3 10-6,1 1-23,0 4-5,-1 0-17,5 3 11,-2 1 6,5 1 0,-1 2 5,3 2 12,2 2-1,1 3-5,3 2-33,2 2-29,0 2-44,0 0-298,5 10 141,-10-4-308,0 19 291,-16-11-1323,-7 11 1329,-9-9 10,-8 1 6,-7 1-33,-3-2-656,-19 7 40,12-11-488,-12 2-862,18-13-2204,4-6-1644,4-3 6105,6-4 0,10-1 0,3-1 0</inkml:trace>
  <inkml:trace contextRef="#ctx0" brushRef="#br0" timeOffset="95802">7401 15262 15744,'-43'-9'556,"0"0"1,3 1-1,6 4-309,8 10-51,0 4-17,-2 6-28,-2 5-22,-2 6-23,-1 7-16,-1 7-4237,-1 6 4169,18-19 0,0 1-8,0 1 0,1 1 293,1 3 0,0 1-307,1 0 0,0 1-9,3 1 1,1 0-170,0 1 0,3 1 161,1 0 0,2 0-25,1 1 0,1 0 8,3-1 1,2 1-6,1-1 0,2-1-6,2 0 0,2-2 22,2 0 1,1-2-20,2-2 0,1 0 0,2-2 0,2-2-213,1-1 0,2-3 207,2 0 1,2-3 10,2-2 1,0-2 5,3-1 0,2-2 8,1-2 1,1-1 5,1-2 1,1-2 13,2-1 0,0-2 14,1-1 1,0-1 13,2-3 0,0-1 14,-1-2 0,1-1 31,0-4 0,-1-1 39,0-2 1,0-3 46,-2-1 1,-1-2 50,0-2 1,-2-2 32,-1-2 1,-1-1-135,-2-1 1,-2-2 128,-1-1 1,-2-1-18,-2-1 1,-2-1-37,-1-1 0,-2 0 46,-3-2 1,-1 0-123,-3-2 1,-1-1-37,-3-1 0,-2 0-17,-2-2 0,-2-1-17,-2 2 1,-1-1-1,-4-1 1,-2 1-9,-2 0 0,-2 2 2,-4 0 1,-2 2 0,-2 1 0,-4 2 5,-16-5 1,-4 2-26,8 11 0,-3 3-3,-13-4 1,-2 5-9,10 11 0,0 4-23,0 2 1,-2 2-37,2 1 0,-3 2-187,-14 6 0,0 2-397,16-2 1,0 1 244,-11 5 1,3 1-564,19-3 0,2 1 1200,-3 1 0,4-1 1,-3 2-1,4-1 0</inkml:trace>
  <inkml:trace contextRef="#ctx0" brushRef="#br0" timeOffset="96660">11910 15167 12927,'-11'-47'1047,"1"0"1,0 4-1,3 7 1910,7 11-2604,0 11 897,0 0-1121,0 10 425,0 3-750,0 0 1861,0 5-1705,0 3 284,3 18-210,1 0-29,2 12 1,0-5-692,0 1 669,2-1 11,0-2-10,2-2 21,1-2 6,2-3 6,1-3 6,2-2-7,0-3 12,0-3 6,1-1 151,9-4-56,-5-3 842,21-11-730,7-18-107,5-7-902,-22 10 1,0-1 817,-4 3 1,0-1 2,3-1 0,1-2-1445,2-1 1,1-1 1427,3-1 1,0 0-6,4-3 0,0 0-325,2 0 0,1-1 333,1 0 0,3-2-573,-3 4 1,3-2-1,-1 1 547,-11 6 0,-2 2 0,2-1-121,9-5 1,2-2-1,-3 3 139,0 0 0,-3 2-1,-3 1 1,0 2 5,-4 1 1,-1 1 466,-4 2 0,0 0-430,20-13 5,-6 4 87,-7 3-108,-7 5 1758,-3 3-1798,-5 2 1854,-4 3-2353,7 1 715,-11 7-2888,4 6-6699,-13 5 9354,-2 4 0,-2-5 0,0-2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05:09:33.8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1196 1251 32767,'19'-37'0,"-4"7"0,-15 29-300,0 1 600,-3 0-300,-1-2 0,-5 0 0,-3-1-174,-10-3 92,3 0-84,-7-4 588,8 2-422,2-3 0,2-1 0,2-1 0,1-2-4935,3-3 7544,1 0-3876,3-2 212,1 0 447,2 0 310,0 2 222,3 1 336,2 2 318,2 1 353,4 1 96,1 2 279,3 2 99,3 1-1282,1 2-123,4 2 0,1 1 0,3 2 0,1 1 0,2 4 0,0 2 0,0 5-1241,-1 4-434,-1 3 495,-3 5 306,-4 4-37,-4 3 73,-6 3 220,-5 2 175,-6 2 259,-8 1 227,-8 3 333,-10 1 218,-9 3 171,-9 0-1406,20-22 0,-2 0 1027,-3 0 1,0 0-34,-1-1 1,-1 0-1238,-16 8 1,0-2 1128,13-7 1,1-2-64,-11 6 1,2-3-201,-8 0 167,7-6-70,7-6 359,1-5-518,13-5-153,1-4 1334,13-4-1765,1-2-109,0-2-65,3 0 3273,0-9-3016,3 5 135,4-5 1055,3 7-546,7 1 247,4 1 211,6 1-324,5 2-111,4 4-147,5 2-302,3 2 71,2 5-215,1 3 35,0 5-132,0 4-686,-1 3 924,1 3-23,-2 2-196,-1 2-237,-3 2-539,-3 1-1075,-3-1-3139,-3 1 5575,0 2 1,-12-15 0,-3-1 0</inkml:trace>
  <inkml:trace contextRef="#ctx0" brushRef="#br0" timeOffset="211">1835 1486 18181,'0'-3'2692,"0"1"-703,0 2-2174,42-30-1330,-21 22 1386,7-8 1,1 2-321,-5 13-396,2 1-1062,-2 0-3260,0 0-4664,-4 0 9392,-4 0 1,-7 0 0,-5 0 0</inkml:trace>
  <inkml:trace contextRef="#ctx0" brushRef="#br0" timeOffset="711">3212 1406 24336,'-8'-41'-36,"-1"-1"1,2 3 0,1 12 874,2 23-1465,1 3 1217,1 1-227,0 5-32,-1 5-237,0 8-435,-1 8 523,-3 8-48,2-2 1,0 3-2575,-5 21 2325,2-2 1,1 2-195,3-21 1,0 0-346,-2 12 1,2 0 127,1-14 0,2 0-309,-1-1 1,0 1-1999,1 28-2501,3-4-4216,1-9 9524,3-13 1,-3-16 0,0-10-1</inkml:trace>
  <inkml:trace contextRef="#ctx0" brushRef="#br0" timeOffset="1008">3203 1562 12661,'-8'-54'1087,"1"0"0,-1 4 0,2 6-387,0-2-116,0 4-151,2 5-215,2 3 1591,2-9-1805,5 14-120,6-8 72,7 16-12,22-4-324,-5 7 288,18 0 92,-11 12-17,1 3-11,1 6-5,-1 6-12,-2 7-17,-3 7-22,-5 6-156,6 21-1914,-17-9 2025,-1 14 17,-18-17 773,-10-1-711,-10-1 50,-11-3-690,-10-1 696,-8-1-1,-5-3-21,-5-2-7,-2-3-30,18-11 0,0-1-65,-17 3 34,21-6 0,3-3-269,-4-1-599,9-4-862,9-3 1814,5-4 0,8 2 0,3 0 0</inkml:trace>
  <inkml:trace contextRef="#ctx0" brushRef="#br0" timeOffset="1708">3885 1535 32767,'39'8'0,"1"0"0,-4-1 0,-4-4 0,-8-9 0,0-2 0,0-2 0,-2-2 0,0-1 0,-2-2 0,-1-1 0,-2-1 0,-1-3 0,-1 0 0,7-18-305,-10 16-1040,3-14 264,-13 22-89,-1 0 368,-3 3-70,-2 2 3318,-3 1-3380,-3 3 579,-2 0 97,-1 3 206,-1 1 174,-1 2 156,-2 2-82,-1 2 199,0 3-232,-10 10-199,8-2-101,-7 8-147,9-4-55,2 1-103,1 2 184,3 1-67,3 0 226,2 1-12,4-1-9,2 9-33,11 0-86,8 6 39,6-11-17,6-4 18,-3-11 24,5-1 5,2-2 33,3-2 15,1-2 120,-1-1 3,-2-3 150,-4-1 14,-3-1-3381,-5-4 3404,-1 0 27,-2-4 24,-3-2 8,-1 0 28,-3-3-166,-1-1-21,-2-4-33,-3-2-13,0-12-79,-3 5-20,0-17-131,-3 18-7,0-6-3,-1 13 23,1 1 29,0 2 16,2 2 36,0 2-27,1 1 121,2 3 0,2 1 3392,1 1-3370,3 1-22,1 1 0,4 2 0,0 0 0,1 2 0,1 0-11,-1 3 5,1 2-11,-2 4 17,-1 3 6,-3 3 11,-1 3-6,-2 2-5,0 3-1,-3 1-22,0 2 12,-3 1-6,0 0-17,-2 0 11,0 0-22,1-1-73,-1 1-1563,8 19 51,-2-18-1754,6 15 3378,-1-24 0,-7-8 0,1-3 0</inkml:trace>
  <inkml:trace contextRef="#ctx0" brushRef="#br0" timeOffset="1958">5265 1383 23588,'0'-5'1890,"0"2"-435,0 3-1622,-15 19 66,10-2 30,-12 19-431,16-5 458,0 2-211,2 2 51,1 1-9,1 3-145,3 1-186,0 0-252,3 1-363,0-2-2957,8 15-606,-5-14 4565,5 11 1,-11-33-1,-1-2 1</inkml:trace>
  <inkml:trace contextRef="#ctx0" brushRef="#br0" timeOffset="2162">5282 1610 15754,'-4'-51'1056,"0"-1"1,0 6 0,-1 4-351,-2-1 1283,-1 7-1524,-1 4 173,-3-6-473,3 12-36,1-7 185,5 14-286,2 0 798,6 3-854,3 0-45,6 2-34,6 1-61,5 1-56,5 3-386,20 3 179,-10 3-1761,13 4 1329,-18 6-504,-5 5-605,-5 6-2100,-4 4-4150,-6 0 8222,-4-1 0,-6-10 0,-3-4 0</inkml:trace>
  <inkml:trace contextRef="#ctx0" brushRef="#br0" timeOffset="2344">5233 1714 21763,'41'-34'-157,"0"-1"0,-3 3 1,-2 6-3946,1 15 3452,2-1 749,2 2-1740,-1 1-1837,0 1 3478,2-1 0,-20 4 0,-2 1 0</inkml:trace>
  <inkml:trace contextRef="#ctx0" brushRef="#br0" timeOffset="2732">5892 1437 24335,'7'30'67,"2"-4"-34,5-19 29,12 0-12,-3-4-27,7 0-1,-7-3 1,0-2-12,-1 0-6,0-3 7,-2-2 4,-1 0 29,-2-3 6,-2-1-1,-3-1 6,-2-3-22,-1 1 55,-1-10-22,-3 6-5,1-5 28,-5 8 27,-1 0 7,0 4 33,-1 0-23,-3 3 96,-6 0-152,-2 3-5,-6 1 11,1 4-6,-3 1 96,-13 8-129,6-1-6,-7 7-33,11-1 16,-5 10-16,9-3-23,-5 8 11,12-6-27,1 1-46,5 1-50,2 1-123,3 1-112,6 0-129,3 0-145,7-2-230,4 0-662,6-3-408,3-3-2968,5-1 4906,7-1 0,-18-8 0,0-2 0</inkml:trace>
  <inkml:trace contextRef="#ctx0" brushRef="#br0" timeOffset="3198">6786 1405 23497,'-50'-8'169,"0"-1"1,5 1 0,7 6-86,14 13-33,4 4-7,1 3-4,3 3-1,2 2-17,2 3 1,3 2 145,4 2-185,3 32 6,5-23-671,6 23 649,7-32 216,5-2-234,24 6 40,-7-12-1092,-2-8 1,2-2 1108,7-4-6,15-2 0,-20-8-960,-1-3 972,1-6-22,0-3 32,1-4 6,-1-3 22,-1-3 1,-1-4 10,-4-5-2129,-1-4 2102,-2-6-1,-2-6 520,-9 10 0,-1-4-458,0-3 1,-1-2 69,3-12 1,-2 0-205,-6 13 1,-3 2 167,-2 4 0,-3 4 449,-4-11-276,-4 4 2618,-3 7-2511,-11-4-241,2 15-41,-4 0-10,8 14 1724,1 6-1790,3 2-18,2 3-22,0 0-5,1 4-17,-1 3 16,-1 7 482,-2 6-487,-5 26 12,3-2-552,3-11 0,1 1 528,-1 24 12,1 6-14,4-30 0,1 0-8,0 1 0,1 1-6,0 0 0,1 0-107,3 14 1,2 0 16,-2-13 1,2 0-40,2 10 0,1-2-252,6 13-117,-1-3-186,-1-4-402,-1-2-886,-3-6-7831,-2-7 9460,-2-8 0,-3-13 1,-1-7-1</inkml:trace>
  <inkml:trace contextRef="#ctx0" brushRef="#br0" timeOffset="3383">7064 1448 20218,'-5'-5'2196,"2"2"-768,3 3-1428,59-30-39,-23 21-530,6-7 1,3 2 254,4 13-341,3 0-1933,-14 1 0,0 0-6222,16 0 8229,-20 0 0,-4 0 0,-9 0 0,-9 0 0</inkml:trace>
  <inkml:trace contextRef="#ctx0" brushRef="#br0" timeOffset="4478">9086 1248 27665,'-1'-59'369,"0"0"1,1 4 0,-1 13-1408,-1 29 491,1 5 194,-1 4-65,0 2 126,1 1 316,0 3-690,-1 3 756,0 5 77,-1 6 12,-1 6-137,-1 6-323,0 5 248,0 5-1497,-2 7 1103,1 3 102,0 5-249,-1 1 481,0-3 0,0 1 47,2-20 1,0 0-655,-3 17 0,-1-2 717,0-5 11,-1-4 290,1-7-156,1-4 24,1-6 220,0-5 1089,2-5-958,2-4 745,2-4-142,0-2 1238,1-15-2221,0 2-8,0-16-213,0 4-14,2-4 6,2-2 45,3-3-126,9-13 79,-1 12 94,9-9-561,-4 17 357,1 3 5,3 2-47,14-5-22,-6 9-52,11-3-118,-11 12 152,1 2-31,1 3 240,0 2-3,0 3-6,0 4-16,15 11-11,-12 1 81,10 9 1,-17-4-45,5 13 17,-13-7 17,0 9 5,-17-11-122,-8 0 139,-9-1-3165,-10-1 3171,-10-1 51,-8 0-1473,-6-1 1482,-6-1-23,15-9 0,-3-1-84,0-2 0,1 0 21,0-1 0,1-2-60,-24 3 24,27-8-749,-1-4-117,14-2 1737,0-4-4774,16-3-5872,3-2 9764,3 1 0,0 5 0,0 3 0</inkml:trace>
  <inkml:trace contextRef="#ctx0" brushRef="#br0" timeOffset="4704">9945 1400 24832,'5'2'844,"0"0"1680,-5-2-2029,-26 64-3888,19-39 3319,-7 14 1,2-1-56,15-15 626,2 0-1307,4 1 126,2-1-187,2 1-506,1-1-179,0 0-946,0-1-3118,-2-1 5559,-2 2 1,-5-11 0,-1-1 0</inkml:trace>
  <inkml:trace contextRef="#ctx0" brushRef="#br0" timeOffset="4888">10029 1181 25735,'-18'-6'-1101,"7"8"0,16 8 1,0 1-1</inkml:trace>
  <inkml:trace contextRef="#ctx0" brushRef="#br0" timeOffset="5311">10267 1499 20421,'1'-3'2988,"-1"0"-581,0 3-2416,9-6-1,-6 13 11,8-2 6,-9 15-2,1 1-50,0 1 32,-2 2 48,0 0-38,-1-1 35,0 1-5,-1 0 2,-1-1 19,-1-2-3,-1-2-15,0-2-17,2-4 15,0-4-8,1-4 37,0-1 291,1-4-263,6-7-14,0-4-9,7-9-6,1-1 6,3-4-5,0-3-27,3-4 26,8-16-2313,-6 11 2277,7-9-15,-10 16 11,0 3-52,-1 3 4,-1 4-8,-2 5-12,-3 4-10,-1 4-23,-1 4-6,-1 2 2267,1 2-2388,3 11 66,-2 1-22,5 10-39,-5 0-56,0 2-74,0 4-800,6 15 325,-2-9-1126,5 11 655,-2-16-542,3-2-914,4-3-1036,3-3-712,3-3 4487,5-1 0,-17-9 0,0-1 0</inkml:trace>
  <inkml:trace contextRef="#ctx0" brushRef="#br0" timeOffset="6072">11242 1692 18375,'27'-45'941,"1"1"0,-3 3 0,-5 6-275,-12 9-66,-4 2-85,-1 1-50,-3 3 235,-8-2-470,-2 7-29,-9 1-33,-1 9-5,-3 3-6,-4 1-402,-3 3 340,-2 2-3226,0 4 3193,0 3-17,1 3-6,2 2-22,3 2 0,3 3 5,-5 23-22,14-14-286,-2 17 286,14-20-11,4-2 11,4 0-6,5-1-10,5-3 4,4-1 1,4-3 0,2-2 5,4-4-5,14-4 11,-11-3 189,9-5-161,-7-9-6,-11-1 3247,6-7-3246,-12 3 16,-3-2 17,-1-2 61,1-11 396,-5 6-446,1-9 22,-5 11 175,1-6-102,-3 9 196,0-6-212,-3 16-23,-3 0-33,0 6-29,-1 2-27,-2 0 0,-2 3-18,-2 1 1,-1 4 0,-2 3-6,0 3-11,-6 22-11,9-10 0,-2 15 0,16-7-1,3-8 7,9 8-311,3-12 305,4-1-768,2-2 768,3-4-1,1-2 78,-1-2 2,-2-4 18,0-2-280,-3-2 313,8-4 8,-9-2 23,5-4 6,-12-2-85,0-2-23,-4-4-130,-2-1-15,-2-3-19,-1-4-9,-2-1-12,0-2-5,-1-1 19,0 1 9,1 1 134,-1 3 1,0 3 290,-1 4-272,1 3-16,-2 3 16,1 3 748,0 0-772,-1 2 322,2 1-333,1 0-1,3 1-5,2-1-12,4 1 6,28-3 8,-12 2 11,21-3-2998,-19 3 2982,0 0-835,1 0 840,-1-1-77,-1-1 77,8-3 5,-10 2-5,3-2 12,-14 4 4,-6 2-21,-4 1 5,-3 0 2611,-3 2-2572,-2-1 1143,-4 3-1170,-1 0 160,-3 1-156,1 0 12,0 1 12,0 1-12,1 1 5,0 0-5,1 2-33,0 0 5,2 2 5,0 2 1,1 1 11,0 2-17,1 2 0,1 1-12,1 3 18,1 1 16,2 1-33,1 2-6,2-1 1,0 1-24,0-1-27,0-1-39,0-1-73,-1 0-118,-1-2-151,1 0-269,-2-2-516,1-3-1001,-1-2-3894,0-2 5280,1-3 0,-3-4 0,1-2 0</inkml:trace>
  <inkml:trace contextRef="#ctx0" brushRef="#br0" timeOffset="6462">12557 1534 23898,'5'-38'406,"1"-1"0,1-22 727,-8 60-1105,-2 1 327,2 1-361,-2 3 191,0 5-163,-1 3 535,-1 15-557,2 7-11,5 16 0,6-10-40,6-2-5,4-13-33,3-2 5,3-3-12,2-2-4,0-5-7,1-2-22,-1-6 57,0-2 16,0-3 44,20-13 46,-18 2 5,14-13 40,-23 4-373,-1-2 384,-1-4 22,-1-1-3273,0-3 3273,1 0 23,-1 0 16,0 2 218,4-5-161,-7 11-12,2-2-17,-9 14-34,-2 4 259,-2 4-376,-2 2 3381,0 4-3336,-3 13-12,0 2-22,-4 12-22,2 1-6,-2 4-2966,0 4 2960,0 4-11,1-8 1,1 3-945,-1 8 0,1 1 821,0 0 1,1 0-547,2 2 1,4-2 287,3-13 1,4-1-1927,14 15 0,5-1-2597,-7-14 1,1-1 4909,9 10 0,-2-6 0,-6-10 0,-10-12 0</inkml:trace>
  <inkml:trace contextRef="#ctx0" brushRef="#br0" timeOffset="7090">14177 1157 32767,'0'-6'-2750,"0"1"3977,0 5-1113,-15-28-1446,8 26 1304,-13-19-429,10 34 561,-3 3-1686,1 1 1650,0 2 25,1-1-773,2 1 861,4-1-664,2 0 342,1-1-586,9 3 237,-1-6 41,5 2 225,-1-10 129,-1 0 74,0-4 106,0-1-64,0-2 136,0-2-7,-1-2-5,1-4-43,-2-2-3428,0-1 3362,-2-1 55,-1-8-24,-2 5 0,-2-5-11,-2 8-22,0 1 0,-3 3 3386,0 0-3387,0 3-10,0 1-18,1 2-122,0 1-23,2 1-17,0 0-84,0 3-124,0 3-211,0 3-427,0 3-678,1 4-2250,1 1 3931,4 5 0,-3-10 0,3 0 0</inkml:trace>
  <inkml:trace contextRef="#ctx0" brushRef="#br0" timeOffset="8130">14093 1314 24475,'7'-41'321,"0"0"0,0 1 0,-3 15-304,-4 24-17,0 1-5,0 3 21,-2 3 40,0 7 12,-4 6 4,-2 8 24,-8 26-57,2-7-6,3-1 1,0 1-3764,-1 13 3730,5-19 0,1-1-11,1 16-175,3 0 57,4 0-106,4-2-180,5 0-397,1-19 0,1 0-729,7 15 113,-6-19 0,0-1-4285,4 7 5713,-1 0 0,-9-17 0,-1-2 0</inkml:trace>
  <inkml:trace contextRef="#ctx0" brushRef="#br0" timeOffset="8463">13880 1611 24083,'60'-15'515,"2"2"-386,-4 9-5655,3 0 5643,1-2-10,-1 0 19,-21 1 1,-1-1-49,18-3 470,-23 4 1,-1 0-493,6-3 22,7-1-783,-15 3 728,4-1-12,-20 5 11,-4-1 2405,-5 2-2528,-4 1-367,0 0-1043,-7 2-1883,1 1 3412,-5 4 1,5-3 0,0 0 0</inkml:trace>
  <inkml:trace contextRef="#ctx0" brushRef="#br0" timeOffset="8870">14760 1559 27016,'5'-4'403,"4"5"-543,10 16-296,10 12 311,-6-4-896,5 10 905,-13-10-182,-4 2-45,-4-1-3,-3 1 162,-3 0 273,-5-1 9,-2-2 86,-4-3 166,-1-2 166,-8-2 257,3-8 68,-4-1-109,6-7-185,1-4-226,2-3-212,2-5 389,4-5-876,2-4 12,2-2-20,3-2 687,10-16-152,0 10-240,9-10 665,-4 14 230,4 2 241,1 2-108,2 2-3214,2 3 3151,3 3-1643,0 4 1420,2 3-1923,0 4 1339,0 1-203,0 2-67,0 2-436,-2 2-355,-3 2 1236,-2 2-2321,-3 1-877,-3 1-1990,-3-1 4588,-1 4 0,-7-8 1,-2 2-1</inkml:trace>
  <inkml:trace contextRef="#ctx0" brushRef="#br0" timeOffset="9641">15311 1657 27034,'5'11'541,"-1"-3"-448,-4-8 3896,0 0-3159,2 3-1481,1-2 813,3 4-184,3-3 87,4 2 661,5 0-726,6-1 0,2 0 0,3-2 0,0 0 0,0-1 0,-2-3 0,-2 0 0,-1-4 0,-4-1 0,-1-1 0,-3-2 0,-2-1 0,-2-2 0,1-8 0,-5 4 0,-1-5 0,-5 7 0,-5-9 0,-1 11 0,-3-5-696,-1 11-47,-1 3 394,-2 0 276,-8 2 264,3 1 175,-7 0 316,-9 6-60,10 0-622,-19 11 0,20-4 0,-13 16 0,16-6 0,-4 9 0,10-6 0,4 16 0,3-8-262,6 10-833,7-12-53,6-2 105,5 0-3408,20 7 3610,-7-11 78,17 4-67,-10-14-1278,3-7 1,4-1 258,12 0 472,-11-2 1,0-2-1069,3-5 264,-3-2 1715,-3-4 1489,7-10-31,-16 1-280,9-15 1512,-27 12 621,0-8-322,-13 10 2181,-2 0-3504,-5 1-762,-4 1 487,-11-5-1052,1 6 137,-7-3 1555,5 8-727,-8-1-248,10 4 266,-6 0 263,15 5-168,0 2-373,7 1-202,1 1-376,1 3-179,2 2-404,3 4 4,3 2 78,3 3-59,3 0 64,4 1-131,2 1 527,16 7 723,-8-5-853,12 4 704,-11-10-32,0-3 53,0-3 16,-1-4-63,8-3 65,-10-5-164,6-2-349,-13-4 0,-2-3 0,-2-3 0,2-10 0,-6 4 0,-1-7 0,-7 8 0,-2 0-430,-3 2-3791,-4 2 3323,-6 3 317,-4 1 420,-6 3 310,-3 2 181,-5 3 298,-3 3 133,-3 2-224,2 6 0,1 2 724,-8 3-264,-19 11-227,36-5-807,3 2 167,4 2 98,4 4-228,5 1 0,4 3 0,5 2-426,15 17-885,1-10 229,14 11-337,12-4-499,-7-12 1383,-11-12 0,0-1-940,11 4-2753,1-1 4355,4 0 0,-20-11 0,-1-1 1</inkml:trace>
  <inkml:trace contextRef="#ctx0" brushRef="#br0" timeOffset="10758">13945 2072 19599,'-4'2'8932,"0"0"-4696,4-2-4236,23-9 0,-16 6 0,18-9 0,-20 7 0,-1-1 0,0 0-111,0-2-252,0 1 313,0-2-383,-1 0-35,1-1 9,0-9 126,1 3 145,-1-8-143,-1 3 117,1-3-27,0-3 90,0-1 23,3-16 16,0 9-1722,1-13 1803,-1 15 143,2-15-58,-3 13 15,2-9-871,-4 16 810,0 1-148,-2 1-10,0 2 11,0 0-39,-1 3-18,0 0 49,0-5 1592,1 1-1722,-1 1 145,1 4-113,-2 9 1057,0 0-1053,0 0 49,0-5-59,0 4 28,0-4 99,0 5 4,0 2 131,-2 0-10,1 1 13,-1 1-7,1 0 0,0 2 22,1-1-28,-1 3 1,1-1-4,0 3 78,0 0-95,-2 0 8,1 0-6,-1 1-11,1 1 0,-1 2 34,-1 1 11,-1 3 5,-2 3-16,-11 19-1,6-7 1,-8 14-12,11-13 6,0 1 0,1 2-11,2 3-56,0 2-84,2 2-2717,1 2 2229,2 2-593,0 2-1681,4 0 2558,2 5 0,-2-20 0,0-2 0</inkml:trace>
  <inkml:trace contextRef="#ctx0" brushRef="#br0" timeOffset="11840">17214 1689 26988,'0'-3'-1993,"0"1"5405,0 2-1109,-9-51-4034,6 38 387,-7-39 433,8 52 2157,0 2-1152,-4 7 1229,-1 0-45,-4 7-1698,1-1 2053,-4 9-744,2-5-889,-1 6 0,7-10 0,1-2-18,2-3-649,2 1-146,0-5-45,3 0-306,0-4 810,2-2 937,1-1 738,4-3 563,18-13-1798,-9 2-86,17-17 0,-21 12 0,4-16 0,-11 7 0,-2 0 0,-3 6 0,-2 11 0,-1 3 0,-1 2 0,0 3-719,-1 1-657,1 2 1490,0 0-79,0 1 766,-4 3 344,-2 3-1145,-5 4 0,-1 4 0,-3 2 0,1 3 0,-1 2 0,2 4 0,7-12 0,2 0 0</inkml:trace>
  <inkml:trace contextRef="#ctx0" brushRef="#br0" timeOffset="12193">17175 2061 27144,'-4'1'4065,"0"-1"-3347,4 0-1609,-8 32-91,7-22 243,-5 25 626,11-28-297,-1-3-428,0-1-115,-1-2 1049,-1-1 207,2 0 220,1-2 326,2-2-109,3-3 169,1-1-122,2-1-30,-2-1-383,1-2-160,-3 0-89,-1 0-3743,-2-1 3276,-4 0-33,-1 0-58,-1 1-86,-1 1-53,-3 0-119,-2 3 139,-2 0 3562,-1 1-3167,-2 2 252,-1 1 158,-10 1 163,5 2 137,-5 1 30,3 5 92,5 0-173,0 4-456,7 0-1002,2 0-2245,3 1-6388,2-1 9443,2 0 1,-1-5 0,1-1 0</inkml:trace>
  <inkml:trace contextRef="#ctx0" brushRef="#br0" timeOffset="13283">1836 2670 14012,'-5'7'-1299,"1"-2"1982,4-5 767,0 0-296,60 12-1965,-25-9 1038,8 3 0,2-1 148,5-4-1823,7-1 1689,4 0-152,-28 0 1,1-1-461,2 0 0,0 0 441,3-1 0,0 0-9,2-1 1,1 0-1042,2 1 1,0-2 1043,3 1 0,1-1-8,2 0 0,1 0-413,2-1 1,1 0 423,3 1 0,0-1 253,2 0 1,2-1-260,-19 3 1,0-1 0,1 0-289,1 0 1,1 1 0,0-1 308,2 0 0,0-1 1,1 1 6,1 0 1,1 0 0,0-1-3,2 1 1,0 0 0,0 0-72,2-1 0,0 1 0,1 0 70,0 0 0,1 0 0,0 0-115,2-1 0,-1 1 0,1 0 120,1 0 1,0 0-1,0 1 35,1-1 0,1 0 1,-1 0-49,0 1 1,0-1-1,4 1 2,-12 0 1,3 0 0,1 0 0,-1 1 0,-2-1-45,1 1 1,-3-1-1,1 1 1,2 0-11,-1-1 1,4 1 0,0 0 0,-1 0 0,-3 0 29,-2 0 0,-3 1 1,-1-1-1,1 1-38,0 0 0,0-1 1,1 1-1,3 0-69,2 0 1,5 0 0,1 0 0,-1 0-1,-3 1 62,1-1 0,-2 0 1,0 1-1,3-1-27,-1 1 1,4 0 0,0-1 0,-1 1 0,-3 0 26,-2 0 0,-3 0 0,-1 0 1,0 0-5,2 0 0,0 0 0,0 0 0,0 1 0,0-1 0,1 1 0,0-1 0,-1 1-29,1 0 1,0 0 0,0 0 0,1 0 21,-1 0 0,1 0 0,0 1 0,0-1 1,-1 1 1,1-1-1,0 1 1,0 0-5,0 0 0,0 0 0,1 0 1,-1 0 2,1 0 0,-1 0 0,0 1 0,1-1-2,-1 1 1,1-1-1,-1 1 1,0-1 3,1 1 1,-1 0 0,1 0 0,-1 0-2,0 0 1,0 0-1,0 0 1,1 0-1,-1 0 0,0 1 1,0-1-1,0 1-1,0 0 0,0-1 0,0 1 0,-1 0 0,0-1 0,0 1 0,0 0 0,4 0 4,1 0 1,4 1-1,2 1 1,-1-1 0,-4 0 0,2 0 1,-4-1 0,1 1-1,2 0-1,0 0 1,2 1-1,1-1 1,-1 1 0,-4-1 2,-2 1 0,-4-1 0,-1-1 0,1 2 0,0-1 0,1 0 0,-1 1 0,1-1 0,0 1 0,0 0 0,0-1 0,0 1 0,0 0 0,0-1 0,0 1 0,-1 0-3,1 0 0,-2 0 0,2 0 0,3 0 5,2 0 0,4 1 0,2 0 0,-1 0 0,-4-1-4,2 0 1,-4 0 0,1 1 0,3-1 0,-1 0 1,3 0 0,1 1-1,-2-1 1,-3 0 0,-2 0 0,-3-1 0,-2 0 0,1 0 1,1 0 1,1 0-1,-1 0 1,1 0 2,0 0 0,0-1 0,1 1 1,-1 0-4,1-1 0,0 1 1,0-1-1,0 0 8,1 1 1,-1-1 0,1 1 0,0-1-5,0 0 1,1 0 0,-1 0 0,0 0-1,1 0 1,0 0 0,0 0-1,0 0-1,0 0 0,0 0 1,0-1-1,0 1-6,0 0 1,1-1 0,-1 0-1,0 1 5,0-1 0,1 0 0,-1 0 0,0 0-5,-1 0 1,1 0-1,0-1 1,-1 1-1,0-1 1,-1 1 0,1-1-1,4 0 6,-10 0 0,4 0 1,1-1-1,0 1 0,-1 0 1,-3-1-5,12 1 0,-3 0 0,0-1 0,3 1 1,-12-1 0,2 1 1,2-1-1,-1 0 1,-1 0-1,-4 1 6,7-1 0,-2-1 0,-3 1 0,2 0-6,0 0 1,-1 0-1,1-1 1,-1 1 0,0 0 1,0-1 0,-1 1 0,0-1 33,0 1 1,-1-1 0,0 0 0,-1 1-55,0-1 0,0 0 0,-1 0 0,0 0-19,-1 0 1,0 0 0,0 0 0,-1 0-78,14 0 1,-1 0-1,3 0-1149,-3 0 0,3-1 0,0 0 0,-3 0 1256,-8 0 0,-2-1 0,-1 1 0,-1 0 0,10 0 0,-1-1 0,-7 1 0,-8-1 0,0 0 0</inkml:trace>
  <inkml:trace contextRef="#ctx0" brushRef="#br0" timeOffset="18550">20233 1811 32767,'-47'-31'0,"14"5"-454,46 20 908,7-1-454,9 0 0,9-1 0,8 0 0,9 2 0,6 1 0,-18 2 0,7 1 0,-4 0 0,0 0 0,0 0 0,2 1 0,4-1 0,-6 1-1591,-7 1 0,-3 0 1504,3 0 1,-3 0 0,4 0 0,-6 0 0</inkml:trace>
  <inkml:trace contextRef="#ctx0" brushRef="#br0" timeOffset="18743">20735 1748 32767,'-3'0'0,"0"0"0,3 0 0,-62 26 0,43-9 0,-16 8 0,5 4 0,26 3 0,2 12 0,12 5-6800,4 7-3031,2-3 9016,-1-8 1,-10-29-1,-2-7 1</inkml:trace>
  <inkml:trace contextRef="#ctx0" brushRef="#br0" timeOffset="18910">20346 2584 30565,'33'-49'-417,"1"0"0,-8 7 0,3 7 401,3 14 0,1 5 772,19-7-244,3 0-251,1 3-164,0 1-338,-19 8 0,1 0-3203,-1 2 1,-1 1 3303,3-1 0,-3 1 0,7-1 1,-21 5-1</inkml:trace>
  <inkml:trace contextRef="#ctx0" brushRef="#br0" timeOffset="19259">21469 1834 29709,'-3'-47'-367,"0"0"1,0 5 0,0 6-270,0 14 609,-1 3-54,0 3 427,0 0-385,0 5 115,1 1-1024,1 7 1160,1 1-359,0 3 1398,1 3-1022,-1 13 38,1 3-20,0 14 47,0 1-209,0 20 1,0 5-1843,-1-26 0,1 0 1774,-1 6 0,1 5 1,-1-3-939,1 0 1,-1-4-512,0 21 1071,1-21 0,1-1-507,1 10-2043,6 10-3917,1-7 6770,2-2 1,-4-22 0,-4-15-1</inkml:trace>
  <inkml:trace contextRef="#ctx0" brushRef="#br0" timeOffset="19417">21294 2188 26826,'-2'-5'-557,"1"0"-4023,1 5 5880,-13-61-1979,12 42 1050,-1-17 1,6 3-684,13 26 72,36-3-1362,-9 6-671,-12 1 1,2 1 2576,27 1 1,-28 0-1,-2 1 1</inkml:trace>
  <inkml:trace contextRef="#ctx0" brushRef="#br0" timeOffset="19925">22020 1564 28778,'-8'-41'-3218,"0"12"2401,5 47 116,1 4-583,1 5-1748,1 3-6218,1-1 9220,0-3 1,1-12-1,-1-6 1</inkml:trace>
  <inkml:trace contextRef="#ctx0" brushRef="#br0" timeOffset="20428">22394 1782 25348,'0'-3'457,"0"0"1741,0 3-712,-32-31-1704,21 27 592,-25-19-377,27 35 169,2 3-301,2 3 455,2 3-205,2 2-974,2 0 677,4 2-533,2 0 94,5 1 53,2-2 264,3-1 276,1-1 251,0 0 129,1-1 37,-2-1 81,-4-2-99,-3 9-620,-5-8-299,-2 6-16,-6-8 238,-2 0 32,-5-2 278,-2 0 129,-3-2 147,-1-1 320,-2-2 202,-2-2-119,-1-3-240,-2-2-683,-9-4 542,9-5-236,-5-3-278,10-5-616,4-3-448,2-3-368,3-3-262,3-4 197,2-4 547,2-1 519,4-2 428,1 0 244,4 1 1028,3 4 288,0 3 501,0 4 107,0 3-207,-3 4-225,-2 5-290,-1 3-237,-2 3-467,-1 2 458,-1 1-1095,-3 7 260,-2 1-130,-4 8 0,-3 1 0,-3 4 0,-2 2 0,-3 4 0,-1 3 0,-1 3 0,-3 5 0,7-8 0,0 2-328,-14 23 1,6-8 0,12-20 0</inkml:trace>
  <inkml:trace contextRef="#ctx0" brushRef="#br0" timeOffset="21600">24404 2147 19085,'7'-47'733,"0"-1"1,1 5 0,-4 5-211,-7 9-57,-1 1 24,-3 2-150,-2 2-70,-1 2-5360,-1 5 5325,1 3 1414,-1 4-1438,-6 5 1099,4 5-789,-7 6 658,2 8-267,-3 4-94,-2 7 1149,-2 4-1208,0 2-2666,1 2 2272,1 1-179,5-1-614,2-1 162,6-2-14,4-1-184,3-3-31,3-3-96,4-2-77,3-2 1505,12 1-1177,-2-7 201,7 0 3653,-4-10-3011,12-4 222,-7-5 252,9-5 185,-8-4-46,-2-3-355,0-3-408,-1-2-353,-2-3 0,-1-3 0,-2-2-361,-1-3-266,4-17 55,-5 12 70,3-11 267,-8 21 88,-3 5 82,-1 6 175,-4 6-35,-1 4-22,-1 5-57,-1 1-177,-7 9 578,-1 3-79,-14 21-48,6-4-67,-5 11-1273,6-7 1268,3 1-2947,1 0 3066,4 1-2426,2 1 1567,3-1-1471,4-1 1392,3-1 360,13 8-387,-1-11 194,21 11 1977,-13-22-1378,11 0 2059,-11-12-1487,27-16 2685,-19-1-1995,21-12-60,-23 0-872,-1-3-475,1-6 0,-3-3 0,0-6 0,-1-5-2078,0-4 1324,0-5 403,-15 28 0,2-4-274,4-14 1,3-12 0,0-1 0,-4 11 364,-3 8 0,-1 1 99,4-6 0,3-11 0,-3 6 0,-9 19-447,-9 23-110,-1 4 0,-2 2 2362,-7 9-1593,1 4 2887,-7 10-2892,2 3-69,-2 7-1568,-1 5 1963,1 7 129,0 3-1733,3 5 983,0 4-311,2 2 475,4-14 1,1 2 17,1 0 0,0 1-460,0-1 0,2 0 461,0-5 0,2-3-229,3 11-34,4-4-106,11 9-61,1-16 121,8 5-612,-3-21 932,1-3 305,1-5-74,-1-5 152,1-4 1084,0-2-628,0-7 60,2-2-78,24-27-367,-19 8 533,-6 4 1,-1-2-830,0-10-176,-1-3-128,1-3-91,0-2-157,0 0 65,-2 0 138,-3 3 195,2-8 87,-6 5-66,-4 5 2,-6 12 3100,-5 14-3236,0 3 47,-2 1-168,0 4 99,-1 1 295,0 4 269,1 4-229,-2 4 857,-1 5-867,-1 15-29,3-3-695,-1 11 588,4-8-324,4 2-469,2 1 320,6 1 82,3-1-2969,2 0 3147,2-1 78,0-1-226,-1-2 256,-2-1 65,-3-1-180,-5 7-52,-8-10 485,-7 6-1465,-36-1 864,12-12-836,-23 5-437,22-16-1189,3-3 2926,1-2 1,13-1-1,3 0 1</inkml:trace>
  <inkml:trace contextRef="#ctx0" brushRef="#br0" timeOffset="21992">26092 1971 26126,'-50'7'478,"-1"1"0,5-1 0,8 0-88,14 1 1148,-7 12-1658,11 1-193,-3 6 123,16 16-289,9-19 250,4 15-580,7-18 183,5-2 175,4 1 179,19 3 207,-7-6 291,10 2 121,-15-10 226,-3-2 74,5-4-139,-10-2 694,3-3-619,-5-9-333,-6 0-137,1-8-120,-8 3-225,0-4 77,-4-14-282,0 6-397,-1-10 270,-1 10-3137,-1 1 3328,0 0-119,-1-10 311,0 10 68,-1-5 87,1 14 9,-2 0 265,0 7-191,-1 1 3372,0 7-2822,-1 2 352,-2 3-972,-2 4 270,-15 14 1,15-11 0,-8 7-1</inkml:trace>
  <inkml:trace contextRef="#ctx0" brushRef="#br0" timeOffset="22700">28119 2076 12623,'4'-8'3753,"-1"2"-2415,-3 6-296,24-62-2209,-14 32 1486,5-10 0,-1-1 236,-5 8-34,-2 0 64,-1 2 544,-2 2-657,-2 4-2785,-2 3 2625,-4 4-127,-3 3 10,-6 4 739,-5 3-772,-5 3 383,-5 3 67,-4 3-786,-2 5 947,-3 5-23,0 5 1956,0 3-2198,1 3-128,2 4-3083,5 0 2864,4 3-189,6-2 93,7 0-121,4-2-112,5-1-1378,7-2 995,5-2 272,7-3 460,4-1-17,6-3 55,4-4 362,3-3 306,2-4 289,-1 0 464,13-9-108,-12 0 1519,7-7-2228,-18 0-373,-1-3-406,-5-1-169,-1-2-228,-4 0 891,-2-1-538,-2 1 0,-1 1 0,-3 2-465,1 3 667,-3 4-382,0 2 172,-2 5-32,0 1-106,-1 2 783,0 3-678,-2 3-141,2 7-277,-3 5-42,0 19-192,2-6-676,-1 14-45,2-9-2500,0 1 3883,6 24 1,-4-33 0,5 12-1</inkml:trace>
  <inkml:trace contextRef="#ctx0" brushRef="#br0" timeOffset="24087">30483 1734 25412,'5'-49'617,"1"-1"1,-1 4-1,-5 9-1954,-9 21 1495,-3 2 224,-2 5 268,-1 4 186,-2 3 242,-11 13-1017,6 0 1137,-19 27-7,16-7-2579,-8 15 1849,9-5-378,1 4-583,0 4-28,1 4-125,0 1-2501,2 2 2317,2 2 324,6-12 0,0 1-549,3-8 0,0 0 631,-4 16 0,1 0-232,2-13 1,0-1 298,0 1 0,-1 1-32,-4 13 0,-2 0-298,3-15 1,-1-1 651,-5 10 0,-1-4 653,3-17 0,-3-4-435,-9 3 0,-1-4 443,-17 5-332,-10-5 64,24-22 1654,5-9-1912,3-5-196,4-10-291,3-6-117,5-6 105,5-6 891,4-6-1108,9-6 314,6 14 0,4-1 95,-1 9 1,2 1-294,7-9 0,3 2 360,18-11 131,3 5 256,-10 14 1,2 2-136,-9 6 1,1 2-9,10-6 1,-1 2-23,-10 7 0,-1 2-742,30-13 731,-1 3 23,-8 3 1,1 1 95,-19 7 1,-1 1-9,17-8 0,-2 2 170,-2-1-10,-2-1 4,-4-1-15,-2 0-8,-5-1-399,-2 0 1453,2-7-1430,-11 9 24,1-5 1089,-13 12-1152,-3 3 987,-3 2-993,0 3 1587,-1 1-1477,0 2-290,-4 11 440,1-2-54,-3 11 70,3-3-191,1 1 12,1 1-66,2 2 11,2-1-90,3 2-334,3-2 231,1 0 148,4-2 232,0-1 195,0-2 143,2-2 220,-2-2 183,0-2 110,-1-4 22,2-2 183,5-3 135,4-9-327,-1-1-293,3-14-695,-13 7 0,4-17 0,-9 13 0,0-9-188,-4 2-876,-1 8 133,1-7-38,-3 10 349,1 2 127,0 3 324,0 2-10,2 2 191,-3 4-63,3 1 601,-1 3 387,1 1-152,2 2-1154,2 3-1752,3 4 2216,1 5 1,-5-6 0,0 0 0</inkml:trace>
  <inkml:trace contextRef="#ctx0" brushRef="#br0" timeOffset="24864">31175 2062 25817,'-1'8'2673,"-1"-2"-3282,2-6 4736,0 0-3368,-2-5-1322,1 4-131,-1-4 820,2 5-109,2-1 1097,-1 1-1114,1-2 0,0 0-79,-1 1 158,0-2-79,1 2 0,2-4 0,-1 1 0,2-3 0,-1 1-118,0 1 236,2-3-214,0-1 192,12-17-323,-6 5 139,15-29-1314,-13 17 1239,7-16 140,-11 18 1,-1 0-292,7-20 201,-7 17 1,1 0-310,2-17 253,-4 16 0,-1-3 1,1-8 0,-1-2-41,0 10 0,-1 0-36,0-3 1,-1 5-280,-1 5 105,-1 5-5,-1 5 176,0 4 2,0 5 75,-2 4 41,0 3-57,0 3 43,0 1 1243,-2 11-1144,-6 17-15,-1 6-1207,-5 15 1188,0-3 52,0 5 36,-1 7 21,0 4-17,8-31 1,0 3-442,-2 13 0,0 1 423,2-12 1,1 0-487,-1 11 0,1-2 555,-1 13-53,5-14 1,1 0-12,3 10-8,1-16 1,2-1-7,8-5 77,4-4 62,14 5 81,-5-11-19,23 3 173,-18-16 28,13-2 68,-9-10 112,19-12-136,-10-2-302,-16 4 0,1-2 37,10-13-111,0-7-102,-1-6-120,2-5 54,-21 21 0,0 0-58,1-2 0,-2-1-268,0 0 0,-1-2 334,-1 2 0,-1-2 8,1-11 1,-2 0 3,-6 11 1,0 0-13,0-7 1,-3-1 150,-9 5 1,-4 1-303,-6-16 155,1 19 1,-2 1-65,-10-6 30,-2 4 38,0 6 56,2 4 9,4 7 80,4 4 7,5 5 883,3 2-948,2 5 1588,0 4-1553,0 7-42,-7 22 14,3 0-1259,-3 19 1247,3-3-5,1 7 18,5-26 1,-1 1-10,0 3 1,1 1-12,-1 1 0,0 1-31,1 1 0,0 0-45,0 1 0,1-1-62,1 0 0,0-1-116,1-1 1,1 0-1519,1-3 0,2 0 1069,2-1 0,1-2-993,2-1 1,2 0 1366,5 2 1,0-2-1,1 1 1,1-1 0</inkml:trace>
  <inkml:trace contextRef="#ctx0" brushRef="#br0" timeOffset="26145">1979 3555 18112,'-2'-8'5119,"0"1"-4777,2 7 61,0 0-358,-10-36 28,7 32 39,-8-22-6,11 43 1,-1 7-12,1 6-14,-1 7 0,0 2-42,0 13-296,1-9 1,-1 0 273,1 8-1225,0 2 1219,0 1 28,1-2-36,2-18 0,-1-1 2,3 14-5,3 8-469,-2-26 469,0-6 11,-1-5 146,-1-1 469,-2-9-391,1-1 1428,-3-7-1528,0-7 512,0-1-563,0-8-23,0-1 7,0-2-1,-1-2-11,1-3-17,2-2-5,3-3 5,3-1-351,5-1 334,1-1-5,4 1-880,1 2 868,2 4-5,0 3 0,0 3-22,0 4 23,-1 3 5,-2 3 0,0 3 22,0 3 277,1 1-305,23 11-11,-15 0-6,18 8 6,-21 0-11,-1 1-1,-4 2-5,-2 1-5,-5 3 857,-4 1-875,-11 16 29,-6-7-1537,-12 10 1531,-8-11-3,2-10 0,-3 0 9,-19 9 5,16-10 0,-2-2-27,-15 2-1,0-3-11,0-5-56,-13-5-549,21-4 510,-6-5-118,27-6-213,7-5-313,6-5-622,4-5-1714,6-4 3131,7-8 0,-4 16 0,3-2 0</inkml:trace>
  <inkml:trace contextRef="#ctx0" brushRef="#br0" timeOffset="26347">2798 3762 19933,'-29'49'158,"0"1"1,2-5 0,6-6-120,11-12-16,4 0-40,3-2 1293,2 0-1405,4-1-156,2-1-1138,13 8-436,-2-9-1967,9 3 3951,-2-9 0,-11-8 1,0-2-1</inkml:trace>
  <inkml:trace contextRef="#ctx0" brushRef="#br0" timeOffset="26546">2876 3552 21607,'-29'26'-4621,"9"1"4621,31 7 0,-5-16 0,0 1 0</inkml:trace>
  <inkml:trace contextRef="#ctx0" brushRef="#br0" timeOffset="28063">3069 3855 24603,'23'30'90,"-6"1"-79,-18-3 12,-3 15-1,1 2-509,0-1 487,0-8 163,2-15-163,0 2-3186,0-9 3247,0-1 85,1-8 303,0-5-62,2-5-231,0-1-44,4-7 6,0-2 3509,6-11-3520,-1 4-23,6-6 11,-4 7-39,3 2 33,8-9-72,-5 9-11,8-7 11,-9 13-17,18-4-34,-11 7-22,14 1-22,-16 7-12,1 3-28,1 4-38,-2 2-18,-1 6-33,0 2-56,-3 2-46,-1 2-94,-1 0-146,-2 2-173,0 0-1502,5 7-1288,5 0 1737,-1-1 307,2-8 505,-7-11 459,2-5 280,-1-2 168,0-5 145,0-3 191,-1-5 163,-1-3-25,1-3 455,-1-2 136,-1-3 66,-1-3-28,-1-4-66,-1-2-46,-1 0-78,1-1-1183,-3 2 1065,-1 2-609,-3 1 452,-4 6-198,-1 2 64,-4 5 114,-2 4-298,-3 4 976,-3 3-1128,-2 3 34,-11 5-101,2 3 571,-7 6-582,5 2-1,2 3-16,1 2 0,1 2-3213,2 3 3202,1 2-910,1 2 909,4-1-374,2 1 358,4-2 0,2-2 0,5-2 11,4-3 2769,4-2-2769,4-3 1253,4-3-1237,2-3-21,1-3 592,1-3-587,9-3 17,-8-3 0,6-5 11,-11-2 33,0-3 18,-3-1 201,7-19-180,-10 10-10,4-14-6,-11 15 28,-1 0-22,-1 1 122,0-3-94,-1 8 0,-1-1-6,-1 10-23,0 3-22,-1 1-27,0 2-40,-3 2 0,0 3 11,-8 11-22,1 7 16,1 3-10,2 4-3365,6-8 3364,2 2-22,6 9 12,1-8-1,7 6-831,2-11 837,2-3-6,3-1 17,3-3-603,3-2 620,0-4 2521,0-1-2538,8-3 0,-9-4 11,14-8-11,-20-1 23,4-5 16,-6-16-45,-9 8 1,2-16 5,-11 12 0,0-2 0,-1-13 1112,0 11-1089,0-7-1,0 18 1044,1-2-1049,0 8-17,0-2 204,6 5-209,-1 3-1,7-2 40,8 1-34,-2 4 11,11-3-39,10 3 28,-7 2-6,13 1-5,-11 2 5,12 2-5,1 3 11,5 1-5,-15 1 10,-11-1-5,-13-2-5,-3-1 33,-4 0-12,-2 0-4,-2-2-1,-1 1 39,0-1-44,0 3-12,0 1 6,0 3-5,-1 10 5,0-1-6,0 17-16,0-11 22,-1 7-6,1-7 0,-1-2-3374,1 1 3374,1-2 0,2 0 1,1-3-34,2 0-40,2-2-66,2-2-102,1-3-2419,3-2 1328,14-2 368,-5-3 1896,12-2-2191,-7-3-2235,1-4 2329,-1-4 314,-1-3 336,-2-2 308,-3-3 235,-2-3 158,-3-2 122,-2 0 2380,-2-1-1125,1-10-582,-3 9 857,2-15-1110,-7 19-151,1-5 105,-1 9-277,-1 2-52,1 1-17,1 2 3365,-1 2-3130,0 0-374,-3 4-12,0 1-157,-3 5-22,0 6 6,-5 13 5,1 3-5,-4 11-6,1-3-294,0 1 294,2 1 0,2-1-6,2-1-5,4-1 6,4-3 5,14 6-12,13-8 1,2-1-898,21-12 892,-22-11 17,15-4-6,-15-7 1,1-3 10,-1-4 6,-1-2 1,-1-3 288,-5-2-278,-1-2 23,-7 1 0,-2-1-431,5-6 465,7-16 33,-20 31 39,-4 4-6,-2 7 855,-3 2-888,-1 4-49,0 1-63,-2 9 485,-2 1-485,-13 39 0,5-15-583,2-2 1,0 1 582,-3 12 0,0 8 0,-2 5-1503,7-25 0,0 0 1503,-2 2 0,0 2-12,-6 21 0,0 2-1034,2-11 0,1 0 829,2-4 1,-1 3-1,2-3-377,-1 8 1,1-1-894,2 3 0,0 1 1249,2 7 1,0-3-1,3-25 1,1-4-1,-1 31 1</inkml:trace>
  <inkml:trace contextRef="#ctx0" brushRef="#br0" timeOffset="28553">7914 3831 20326,'13'-42'427,"0"1"0,0-1 0,5-17 1,-1 2-407,-5 16 0,-2 2 298,-1 3 1,-1 1-492,0-23 643,-3 11-73,-8 10-68,-2 10 504,-4 8-627,-1 6 217,-2 7-401,4 5-12,-1 8 0,3 10 6,-3 10-6,0 13-1302,-3 12 1291,6-21 0,-1 1 0,0 6 0,0 0-6,0 3 1,0 1-9,0 3 0,0 1-14,0 1 0,0 3-94,0-1 1,1 3 0,-1-2-106,0 9 1,0 2-269,2-13 1,-1 6 0,2 0-1,0-5-421,0 11 1,1-3-337,0-8 0,1 2 1,1-5 116,3-2 1,1-3 215,1-4 1,1-2-275,11 24 487,3-14-291,0-13 997,3-8 0,-12-13 0,2-3 0</inkml:trace>
  <inkml:trace contextRef="#ctx0" brushRef="#br0" timeOffset="29053">7800 4182 18071,'-43'-40'776,"-1"1"1,6 2 0,7 10 282,20 22-750,5 2-130,3-1 130,3 1-258,6-1-40,6-2 11,11-2-27,34-9-1,-5 2-648,-12 4 1,1 0 639,-7 2 0,-1 1-6,1-1 1,3 0-9,13-2 0,1-1 11,-14 3 0,0 1 0,10-3 1,-3 1-23,9-3-1,-9 2 12,-7-1 308,-8 2-218,-3-4-12,-12 4 152,-7-10-101,-11 12 50,-5-5 112,-2 8 616,-3-1 1072,5 3-1082,-2-2-567,8 4 129,1-1-151,2 2-263,4 2 5,2 0-5,6 4-11,2 3 11,12 12-12,-4-1-5,9 11 23,-11-5-23,-1 1 0,-3 3 0,-2 1-12,-5 3 18,-7-3 0,-2 2-6,-4 9-570,-6 20 575,-5-33 1,0-5 5,0-5 0,-1-6 6,3-5 56,-5-4-28,6-7-6,-2-3 17,5-5-17,2-2 45,1-10 503,3 3-598,0-6 22,8 6-17,1 1 6,8-1-17,6-1-22,4 1-34,7 0-44,5 0-51,7 0-1419,2 1 1318,4 1-73,1 3-2996,1 0 2766,-1 2-145,0 0-357,-3 2-349,-2 0-896,-5 2-2095,-1 2 3932,0 0 1,-19 3 0,-2 1-1</inkml:trace>
  <inkml:trace contextRef="#ctx0" brushRef="#br0" timeOffset="29413">9262 3738 17350,'3'-3'4570,"0"1"-4,-3 2-4505,-59 20-1183,42-10 1133,-15 3 0,4 2 28,25-4-27,2 3-125,3-1 124,3 0 6,5 0-6,4-2 12,5 0-18,4-2-44,2-2 33,1-2 157,10-2-128,-9-2-12,6-2-5,-13-2-6,-3-2 44,2-6-21,-6 1 562,1-4-557,-8 2 391,-2-2-391,-2-2 11,-2-1-28,-1 0 23,-2 0 5,-1-1 11,-3 2 159,0 1-147,0 2-6,-1 2 33,-6 1-72,0 5 0,-7 1 33,-12 13-27,4 3-6,-12 9-1217,9 3 1200,-1 3 5,-7 19-10,11-7-6,-2 12 5,19-13 6,5-1 6,6-2-2999,8-4 2987,8-4-203,8-3 108,25 3 6,-7-10-731,18 1 523,-15-10-251,2-4-438,1-1-1175,0-2 2167,6-1 0,-25 0 0,-2 0 0</inkml:trace>
  <inkml:trace contextRef="#ctx0" brushRef="#br0" timeOffset="29787">9931 3773 25225,'-15'30'120,"1"0"1,-6 20-48,31-43 129,24-1-152,-11-3 1,17-2-7,-17-5 1,-1-2 0,0-2-5649,-2-1 5682,-3-1 1561,0-7-1365,-5-2-134,-4 0 6,-5-1-12,-4 8 0,-3-1-16,-2 2-17,-4 1 140,-21-1-169,9 5 1,-16 0 0,14 9-6,0 1 843,0 3-837,-6 7-56,9-2 5,-4 7-11,9-4-5,3 3-1,1 3-21,2 3-52,2 3 3332,3 2-3544,1 2-269,4 2-504,5 1-1456,5 0 1661,9 4 0,-8-19 0,0 0 0</inkml:trace>
  <inkml:trace contextRef="#ctx0" brushRef="#br0" timeOffset="30817">12532 3775 18504,'8'-43'1351,"1"0"0,-1 1 1,5-17-1,-6 14-953,-9 32-96,1 5-112,-3 3-78,2 4-67,-1 1 62,-4 18-46,0 1 12,-5 20-735,0 0 706,-1 6-1858,2 4 1842,-1 2-11,2 4-660,0 1 666,2 4-1,0-1-5,0 1-6,0-3-5,2-5-1,0-4 18,1-7-18,0-5-53,0-7 76,1-7 23,-1-5 578,1-6-445,1-5 1805,1-3-1776,0-2 839,1-5-912,0-2 75,-1-5-2,0-14-135,1 3-16,0-10-17,2 4-6,2-2-6,2-2-1217,4 0 1212,1 1-17,3 1-189,2 4 173,1 2-1,2 3 12,1 5-1,0 2 1,3 4-6,12 4-6,-6 2 1,11 6-375,-10 3 391,2 6-6,-1 4 7,1 4-1,-2 3-34,-1 3 12,-2 1-11,-3 2 11,-3 0-6,-4 0-6,-5-1 12,-5-1-11,-7-2 16,-8-2-16,-8-1 11,-8-1 329,-7-2-357,-5-2-17,-3-4-23,-1-2-44,-1-5-28,1-3 102,3-2-522,-8-9 27,16 0-41,-1-7-5890,19-10 6475,10 1 0,1 4 0,4 7 0</inkml:trace>
  <inkml:trace contextRef="#ctx0" brushRef="#br0" timeOffset="31185">13289 3897 18520,'1'4'2515,"0"-1"846,-1-3-3232,-52 61 73,40-27-1522,-14 4 0,4-1 1421,29-8 0,5-10 11,3-1 804,4-3-820,2-1 0,2-3-7,2-1 1,-1-3-1,-1-3 458,-2-2-423,-2-1-1,-1-3-17,-1-2-11,0-5-16,1-2-18,1-3 29,1-2-12,-1-1-5,1-2 17,-2-2-12,-2 0-5,-2-2 0,-1 0 717,-2 1-729,-2 0-31,-1-5 20,-3 9-16,-1-1-6,-3 11-17,-1 4-33,0 2 704,-2 1-755,0 1 72,-2 4-122,-3 1-57,-2 7-88,-3 2-735,-5 12 202,4-5-319,-1 9-550,8-10-1342,4 2 2164,1 1 0,1-11 0,1 0 0</inkml:trace>
  <inkml:trace contextRef="#ctx0" brushRef="#br0" timeOffset="31400">14158 3802 20602,'13'-46'1154,"1"0"0,-3 5 0,-2 6-449,-6 12 130,-3 4-410,-1 5-100,-2 4 138,-5 3-373,2 4 21,-4 4-66,2 6 5,-2 8 1,-1 6-7,-3 8-16,0 5 0,0 6-535,0 4 507,1 5-9,4-10 1,0 4-96,0 3 1,1 1-698,0 1 0,1 1 499,2-2 0,1-2-774,1 17-2503,6-2 3579,0-26 0,1-4 0,1 4 0,1-3 0</inkml:trace>
  <inkml:trace contextRef="#ctx0" brushRef="#br0" timeOffset="31586">13933 4182 23949,'16'-49'235,"0"1"1,-2 3 0,1 8-169,5 14-4702,4 3 4635,2 1-11,3 2 172,5 3-251,5 1-868,4 2 526,-9 5 1,4 0-1258,2 2 0,2-1 1462,4 0 0,-1 1 0,12 0 0,-26 2 0</inkml:trace>
  <inkml:trace contextRef="#ctx0" brushRef="#br0" timeOffset="32340">16375 4051 21429,'26'-48'698,"0"0"0,-3 5 0,-4 7-188,-6 16 316,-6 5-495,-2 5-96,-3 5-84,-2 3 46,0 1-208,-2 5 68,-1 1-68,-1 4 201,-1 5-190,1 2 17,-2 6 28,0 4-28,0 3-17,0 2-6,2-2-11,2 10 17,3-13 0,3 8 6,5-14 5,4-1-5,3-4 27,25 1-21,-12-9-1,18-2 28,-9-16-222,-11-1 211,8-8 6,-14 3 16,-3-3 1,-2-1 10,-2-1 46,2-11-46,-5 9 12,2-5 11,-7 12 17,-1 4 0,-2 3-17,0 4-23,-3 3 184,1 1-223,-3 11-16,-1 0-6,-1 10-17,1 12 6,2-7-1,2 22-219,4-19 231,4 6 0,2-12 23,3-3-23,3-2 0,3-2 5,2-4 6,12-4 1,-7-3-1,9-5-17,-12-3 23,-1-5 11,-3-4 0,-2-1 62,3-13-46,-8 4 249,1-8-175,-7-7-57,-4 9-459,0-11 448,-3 14 12,0 0-6,-1 3-6,0 4-5,-2 2 17,0 0-46,1 8-10,-1 0 421,2 9-567,0 0-101,1 11 67,-2 1-95,1 11-89,0 2-168,1 3-202,0 5-315,0 2-5164,2 16-2878,0-15 9085,3 6 0,-2-27 0,-1-7 0</inkml:trace>
  <inkml:trace contextRef="#ctx0" brushRef="#br0" timeOffset="32533">17591 4038 23078,'10'-42'575,"0"0"0,-1 3 1,-2 10-235,-7 23 730,-1 3-948,-1 1 244,-2 2-333,-4 3 148,0 3-165,-4 6 11,-7 14-40,4-1-16,-2 10-139,7 5-743,6-8 647,0 9-213,7-11-462,2-1-502,4 1-1747,1-3 3187,3 2 0,-5-13 0,-1-3 0</inkml:trace>
  <inkml:trace contextRef="#ctx0" brushRef="#br0" timeOffset="32727">17862 3620 21500,'-3'-5'2191,"1"1"-1956,2 4-963,-19-2-684,18 13-1658,-14 3-5751,22 11 8590,-2-3 0,-2-11 0,-2-3 0</inkml:trace>
  <inkml:trace contextRef="#ctx0" brushRef="#br0" timeOffset="32984">18392 3573 22357,'0'-39'440,"-1"1"0,-2-24 766,-12 62-1055,-2 8-16,-3 5-12,-3 10-28,-3 7-33,0 5-23,8-4 0,0 1-17,-7 19 3,4 7 1,1 1-783,11-26 1,1-1 744,-4 20 1,2-2-50,3 4-35,2-1-565,3-3 442,1-3 332,2-3-909,5 8 231,-1-18-269,4 4-348,-2-22-3658,2-6-27,-2-5 4870,2-5 0,-6-1 0,1-1 0</inkml:trace>
  <inkml:trace contextRef="#ctx0" brushRef="#br0" timeOffset="33473">18056 4116 18699,'-26'-42'155,"0"0"0,1 3 0,12 8 2254,22 19-2420,7 1-51,7 0-129,25-4 46,-4 4-10,-12 4 0,1-1-18,20-1-1,2-1 23,-1-1 33,-1 0 17,-5-2 737,-3 0-686,-5-2 1375,-3-2-1337,-4-2 18,-3-2 22,-4-2 28,-2-1 17,-4-2 190,3-12-73,-8 10 46,1-8 44,-8 15 16,-2 3 24,-2 3 1192,0 3-1176,-1 3 145,-1 1-207,-1 4 502,0 0-513,-1 3-246,-2 8 11,-1 4-5,-2 12-1,-2 7 6,-7 30-6,2-8-1715,3-15 0,1 0 1704,-8 21 6,0 3-524,7-30 0,0 0 524,-8 29-338,2-1 323,7-24 1,2-1-8,-2 13 5,3 5-6,4-28 23,1-3 2747,0-11-2708,1-2 1424,2-7-1413,2-3 545,5-4-584,3-5-17,7-6 12,4-5 10,5-3 6,3-4-1297,3-1 1314,1 0 11,3 0-5,0 1 11,1 3-927,0 1 910,0 4-2668,-3 2 2662,-2 4-16,-6 4-279,-4 3 267,-6 4 727,2 4-771,-2 9 651,-2 1-668,-3 12 3166,-4-2-3262,-2 4-83,-1 3 385,-1 2-738,-2 1-364,-2 1-959,-1 2 1894,-1 2 0,0-15 0,0-3 0</inkml:trace>
  <inkml:trace contextRef="#ctx0" brushRef="#br0" timeOffset="34101">21375 4018 18223,'36'-50'713,"0"-1"1,-2 5-1,-8 4-259,-11 6 1059,-7 3-1149,-4 2-17,-6 3-1293,-4 2 1181,-5 4 8,-4 3-86,-4 3 515,-1 3-542,-1 3-41,1 3-27,2 4 1270,2 2-1315,2 4 608,2 2-614,1 6 0,-2 4-17,2 3 18,-4 16-18,7-6-283,-1 11 284,7-10 5,1 2 0,3 0 11,5 2-11,3-1-17,5 2 0,2-2 28,4-1-22,1-1 17,-1-2-12,2-1-27,-4-1 27,-2-2 6,-4 8 11,-6-10 0,-5 7-5,-9-12 0,-7 1 5,-10-2-6,-6-2-530,-8 0 525,-5-2 39,-5-3-28,-2-3-5,1-3 268,1-2-280,-13-5 17,19-1-779,-5-5 712,25-2-285,7-1 133,8-2 368,4-1-681,10 0-414,5-1-3725,28-5-4162,-8 6 8189,13-2 0,-28 13 1,-7 2-1</inkml:trace>
  <inkml:trace contextRef="#ctx0" brushRef="#br0" timeOffset="34509">22242 3909 19458,'-43'-13'326,"0"0"1,4 1 0,5 4-131,12 10-51,-1 2 1767,2 4-1839,0 2-40,1 1 726,1 2-743,2 2-10,1 3 5,4 0 345,0 9-362,6-7-5,1 6-11,6-9 1274,2 0-1258,3-3 6,3 0 11,2-2-11,1-2 17,1-3-6,3-2 12,0-2 5,2-2-17,0-2 0,2-2 0,-1-4 23,3-2 28,-3-3 17,1 0 10,-2-3 12,-1-2-6,-3 0 12,-1-2-18,-3 1 18,-1 0 5,-2-1-6,-2 4 40,-2 0-40,0 3 6,-1 2-6,-1 3-16,-1 2-6,0 2-39,-1 1-17,-1 2 5,-5 1-21,-2 4-1,-5 3-56,-1 5 34,-2 2-12,0 2 1,0 2 5,4 0-67,1 1-61,3 1-96,3 1-101,2 1-207,2 3-224,1 0-347,2 0-3949,6 13 5069,1-8 0,0-4 0,-3-14 0</inkml:trace>
  <inkml:trace contextRef="#ctx0" brushRef="#br0" timeOffset="35424">22540 4119 19487,'30'-42'924,"0"0"0,-2 2 1,-9 10-315,-17 23 184,-2 0-274,-4 2-266,2 3-186,-4 0 23,4 1-74,-3 3 180,0 2-158,-5 9-34,1-1 1,-3 6-6,3-2 11,1 0 0,0 2 1,0 1-1,2 0 11,-4 25-16,5-20-1,-3 16-10,5-28 16,1-3 0,0-3 40,1-2 178,1-3 209,0 0-153,9-23-173,-1 8 0,9-20 0,-2 11-339,3-2 323,2-1 94,14-11-106,-6 10-804,9-7 776,-11 15-11,1 1-17,-1 3-6,0 3 23,8 2-34,-10 5 28,9 2-44,-17 7 22,3 2-12,-8 4 1,-2 3-1,-2 3 292,-2 2-297,-2 2-11,-2 1 11,-2 1 807,-3 0-824,-1 0 23,-2 0-18,0-2-16,0-2 51,1-4-34,0-2 11,2-3 16,1-3-16,1-2 12,1-2 156,1-2-124,3-6-21,7-8-6,2-3-6,7-5 6,-1 3 16,3-1-10,2 0 10,3 1 6,0 0 12,0 1-12,0 1-5,-1 2 27,11-4-38,-11 8-12,6-1 11,-5 7-22,-11 2 0,5 2-5,-14 4-12,0 1-6,1 5-16,0 3 0,0 2-45,-2 3-28,0 1-45,-1 2-61,-2 0-85,-1 2-3520,-1-1 3252,0 2-1906,-2 9 1609,1-10 101,-1 6-342,9-11 689,0-8 56,8-2-112,9-5 3376,-5-5-2866,8-2 1405,-7-3-1266,0-3 90,-1 0 68,-1-1 509,6-7-336,-7 6 56,2-3 12,-7 7-12,-4 1-40,-2 1-60,-2 2-108,-3 1 30,0 2-237,-1 1-128,2 1 11,1 0-11,8 0 11,0 0-6,5 0 1,-1 0-1,1-1 6,1-1 0,-2-1 56,5-6-50,-8 2 11,3-5 11,-8 2 16,0-1-16,-1-4 56,-1-10-56,-3 3 84,0-16-44,-3 15 122,-2-10-95,0 18 152,-10-6-214,5 14-10,-7 0 10,4 6-22,-2 2 23,-9 10-34,5 0-11,-7 10-6,7 1-483,1 3 449,-2 6 7,2 1-7,0 4-122,-2 18-337,7 6-1315,2 0 896,14-6-769,6-19-8161,18 6 8978,-8-15 1,2-3 0,-16-18-1</inkml:trace>
  <inkml:trace contextRef="#ctx0" brushRef="#br0" timeOffset="36817">25165 4500 25898,'10'-55'229,"5"5"-178,11 26-12,6-4-3,4-5 1,3-4-2137,-14 13 0,1-2 2097,16-15 0,0-1 0,-17 14 0,-1 1 0,1-1 1,0-1-162,1-2 1,0-1 157,-1 1 0,1-2 0,-1 0 1,0-1-1,0 0 1,-1 1 8,-1-2 0,-1 1-1,-1 1 1,-2 0 5,-1 3 1,-2-3 13,2-14 1,-2 1-1,0-5-11,-6 15 1,-4 3 897,-7 16-903,-5 4-46,-7 8 18,-2 6 5,-6 8 1632,-2 9-1609,-6 8-69,-6 9 69,-3 8-4,18-19 1,0 1 0,-1 2 0,1 1-1,0 1 1,0 1 3,2 1 0,0 0-9,0 1 0,2 1 0,1-2 0,2 1-3,1 0 1,2 0-538,1-1 0,2 0 509,-2 29-33,5-2-45,7-3-67,4-5-68,8-3-89,6-4-123,4-5-169,3-4-268,4-5-510,2-4-935,2-6-2354,0-4 4695,5-5 0,-20-5 0,0-2 0</inkml:trace>
  <inkml:trace contextRef="#ctx0" brushRef="#br0" timeOffset="37450">26107 4089 16885,'0'-3'4503,"0"0"-879,0 3-3618,-40-24-1,30 18 29,-28-18 11,42 24 5,6 2-11,5-1-5,5 1-12,6-1-16,5-1 11,4-2 11,17-5-483,-14-2 477,10-3 6,-22 0 12,-4 0 5,-4-2 0,-3 0 11,-2-2-6,-3 0 1,-3-2-1,-2 1 17,-3 0 129,-5-10-157,-2 11 489,-7-5-500,1 14 6,-2 5-12,-3 0-3352,-12 5 3358,4 3 5,-9 5-393,9 1 376,1 3 1,2 3-11,2 2-1,2 2 7,4 2-249,1 3 249,4-1-18,2 2 6,4-1-11,2 1-17,5 0 5,4-1-33,5 0 0,5-2-28,4 0-173,20 5 61,-8-10-23,15 1-33,-13-12-207,18-5 285,-13-5-519,11-4 620,-20-4 34,-4-3 2463,-2-4-2419,-5-2 468,-3-3-456,-3-4 17,-1-1-12,-2-3-5,1 0 355,-2 0-310,0 1 39,0 3 27,-2 3 906,-1 5-844,-2 3 445,-2 5-467,-3 3-3,0 4-42,-2 1-117,-4 7 11,0 1-17,-2 8 11,0 0 0,1 1-11,2 1 0,1 0 11,2 0 1,3-1 4,2-1 18,4-1-17,2-2 11,1-2-6,3-2 6,0-1 6,1-3 5,1-3 0,0 0 0,1-3 6,-1-1-6,1-4 1,-1-2-29,0-3 22,0-2-21,-2-2-18,0-2 23,-1-1-40,0-3-21,1-1-788,0-2 698,1 1-118,3 0-163,2 2-263,1 1-330,2 3-420,2 2-668,0 4-895,1 3 2991,2 5 0,-13 2 0,-2 1 0</inkml:trace>
  <inkml:trace contextRef="#ctx0" brushRef="#br0" timeOffset="38016">27338 3920 24811,'0'43'599,"5"-8"-520,13-38-18,4-2 23,14-7-44,-7 1-7,9-5-27,-12 3 27,-1 0 7,-2-2 4,-1-1 12,-3-1-11,-1-1-6,-4-1-11,-2-2 23,-2 0-29,-4 1 23,-2 2 11,-2 1-6,-1 3 23,-2 2-6,-2 3-11,-2 1-22,-1 3 5,-3 1-5,0 2-12,-4 1 12,1 1-17,-3 3 11,0 3 5,-1 2 1,0 3-1,1 2-16,0 2 6,1 3 10,0 2-27,2 2-1,2 2 1,1 1-34,2 13 17,3-8 11,2 7 11,7-11-22,5-3 22,6 0 0,8-2-5,6-1-1,7-3-312,5-2 296,2-5 11,3-4-6,-1-3-5,0-4 11,-2-4-707,1-4 719,-2-5-7,-1-2 1,-1-3-34,-2-4 22,-2-3 6,-2-5 6,-1-4 16,0-4-22,-11 7 0,0-3 0,-5 8 0,-1 0-647,6-12 0,-2 0 649,-6 8 1,-1 1 0,-1-1 0,0-3 14,1-15 0,-2-1-1,-3 12 1,-1 1 11,1-11 0,-3 2-1378,-2-11 1450,-3 8 7,-4 9-118,0 7 128,-4 9 441,0 6-474,1 7 1113,0 6-1158,-4 7-27,2 6-18,-8 10 12,0 9 16,-5 9-16,-2 9 327,-2 9-339,12-24 1,1 2 5,-2 3 0,0 2-6,0 1 1,1 2-4,-2 2 1,1 1-15,0 0 1,1 1-29,0 1 1,1 0-34,1 0 0,1-1-51,2 0 1,2 0-84,1-2 0,3-1-138,2-1 0,3-1-252,2-1 1,3-2-2032,2 0 0,4-2-2147,-1-4 0,2-2 4621,14 20 0,-13-24 0,-6-10 0</inkml:trace>
  <inkml:trace contextRef="#ctx0" brushRef="#br0" timeOffset="39082">28939 4278 31973,'0'-6'-2665,"0"0"0</inkml:trace>
  <inkml:trace contextRef="#ctx0" brushRef="#br0" timeOffset="43466">1524 6271 15648,'9'-52'1573,"-1"1"1,-1 1 0,-8 11-1283,-12 27 140,-17-3-240,6 11-1,-9-1-33,7 7-34,0 2-33,-1 4-29,1 4-27,0 4 0,-1 4-758,1 3 747,0 6-1,1 2-11,0 3-3791,2 1 3791,2 1 6,4 0-443,5-2 426,4-3-290,4-2 273,5-4 32,5-3-27,4-3 12,7-4 12,3-3 27,5-3 12,2-2 11,1-5 16,-1 0 185,17-12-145,-18 4 27,10-8 57,-23 5 2513,-4 1-2469,-3 1 1836,-3 0-1953,-1 2 496,-3-1-580,-2 1 321,-1 0-355,-2 1-22,-3 3-23,-2 1 17,-2 4 12,-5 4 10,-4 7 12,-3 4-3409,-3 4 3392,-2 4-6,1 1-241,1 2 236,3 0 11,3 1-62,2 15-5,7-11-40,3 9-66,8-17-74,8-2-2286,4-2 2018,9-3-941,6-3 341,7-2-806,6-5-1754,7-2 3675,10-5 0,-25-1 0,-1-2 0</inkml:trace>
  <inkml:trace contextRef="#ctx0" brushRef="#br0" timeOffset="43809">2100 6376 16135,'3'-8'4234,"-2"2"-3232,-1 6 1390,0 0-2375,-17-10-6,3 20 1,-17-2 4,6 23-1576,-2 3 1493,-2 3-140,6-8 0,-1 0-3087,-13 19 2989,11-17 0,1 1-580,-13 16-427,1 1 164,1-3 223,5-5 640,3-8 481,8-11 263,6-11-22,5-8-252,5-10 129,1-19 27,2 0 57,3-16 11,1 7-23,3-2 945,3 0-1006,1 1-17,2 2 337,8-8-326,-5 14 3218,4-3-3329,-9 18-91,-1 4 334,-1 4-440,0 3-16,7 2-1,1 5-5,9 3-23,-1 4-22,4 2-17,3 2-61,5 2-180,-7-5 1,3 1-2560,13 6 1,2-1 519,-9-2 1,0 0 2352,11 6 0,-6-3 0,-18-6 0,-1 0 0</inkml:trace>
  <inkml:trace contextRef="#ctx0" brushRef="#br0" timeOffset="44099">798 7681 21252,'49'-15'143,"0"0"0,0 0 1,-4 1-1,1 0 0,-1 0-20,0 0 1,-1 1-1,-1-1-1498,11-2 1,1-1 1409,-7 1 1,4-1 0,-4 1 14,8-2 0,-1 0-14,2-2 1,1 0-6,-1 1 0,0 0-6,1 0 0,-1 1-14,-4 0 1,3 0-5,-9 4 1,2-1-1,-3 0-7,5 0 0,1 0-26,-1 2 0,3-1 0,-6 2-47,-7 3 0,-3 1-98,9 0 0,-1 2-545,6 2-724,-7 7-3007,-7 4 4447,-4 7 0,-17-6 0,-3 1 0</inkml:trace>
  <inkml:trace contextRef="#ctx0" brushRef="#br0" timeOffset="44674">7701 6472 12589,'21'-53'937,"-1"0"0,-2 6 1,-1 5 1899,-3 5-2266,-3 9-78,-4 7-85,-3 6 1291,-3 5-1514,-1 6 741,0 2-926,0 2 2873,-1 3-2890,-6 13 40,-8 17-23,-1 5-509,-5 10 509,5-9-16,0 3-1,1 2-17,2 1-70,5-11 1,0 0-144,-2 20 65,5-18 0,0-1-367,1 16-484,4-16 0,1 1-749,3 16 390,-1-19 0,2-1-3083,8 4 4452,5-4 1,-8-15-1,1-4 1</inkml:trace>
  <inkml:trace contextRef="#ctx0" brushRef="#br0" timeOffset="45057">7926 5917 15316,'-47'-20'714,"0"-1"0,0 1 0,-12-6 1,3 7-477,9 18 0,2 7-932,9 0 1,0 3 863,-1 4 1,-1 2-803,0 2 1,-1 2 760,-1 3 1,1 2-18,-1 2 0,0 2-182,-1 3 0,2 2 145,0 1 1,0 5-320,8-2 1,-3 5-1,1 2 1,4-4 258,3-3 0,2-2 0,0 3 1,-2 3 1,-3 4 0,2 1 0,5-2-2,5 3 0,4-2 0,2-1 128,0 7 1,3-1-146,1-8 0,1 2 0,4-4-9,5-1 0,5-2-12,9 9 1,4-2-202,-2-12 0,3-3 187,9 8 1,2-4-17,-3-13 0,0-4 445,3-1 1,3-1-407,23-2 0,3-3-358,-13-3 1,2-2 378,-6-2 1,2-2 0,2-3-1,5-3 0,1-3 1,-2 0-129,-9 0 1,-2 0-1,3-2 132,12-3 0,3-2 1,-3 1 4,-13 1 1,-3 0 0,-1 0 5,1-1 1,-1-1-1,0 0-262,19-8 0,-3-2 285,-3 0 0,0-3 18,-10 2 1,1-3-1,-2 1-13,3-4 1,-1-2 66,-1-3 0,1-4 0,-3 0-87,-13 7 0,-3 0 0,0 0-23,1-1 1,-1 1-1,-2-1 239,6-14 0,-5 1-249,-9 14 1,-3 0 440,-2-13 0,-3 0-475,-5 12 1,-3 1-15,-3-10 1,-5 3 1099,-22-9-1155,-13 9 406,18 24 1,-3 2-371,-4 2 0,-2 2-26,-3 3 1,-1 2-84,-3 1 0,0 3-160,-2 1 0,0 2-426,-1 3 1,1 2-2187,-1 0 0,1 3 2951,-6 3 0,4 1 0,-4 1 0,2 1 0</inkml:trace>
  <inkml:trace contextRef="#ctx0" brushRef="#br0" timeOffset="45476">7208 7427 19719,'-40'19'68,"0"0"1,0 1-1,-18 9 1,6 1-33,20-5 1,2 2-413,-2 2 0,-1 1 392,0 0 1,-2 4-4,-7 9 0,-6 5 0,5-3-748,0-1 1,1 0 727,10-11 0,-3 4 0,1-1 0,4-3-18,-3 4 0,3-3-17,1 0 0,1 0 288,3-2 0,1 0-576,-2 9 0,3 0-342,-4 15 136,13-22 1,5-2-982,6 3-769,10-7-6010,3-7 8041,4-7 1,-7-8 0,-1-3-1</inkml:trace>
  <inkml:trace contextRef="#ctx0" brushRef="#br0" timeOffset="45758">7590 7294 24654,'32'37'117,"-7"-9"1,-1 2-84,13 16-1300,-10-14 0,0 0 1277,-4-8 0,0-2-6,1 2 1,2-1-6,0 0 0,1 0-3,1 0 1,0 0-10,0 0 1,1-1-1133,0 1 1,-1-1 1115,0 1 0,0 0-25,0-1 0,0 0-19,-2 0 0,1 1-80,-1-2 1,-1 1-118,-1 0 1,1 0-1032,7 9 1,-1 1-721,-8-8 1,-2 1-2381,6 5 1,-3-1 4399,-1 5 0,-11-16 0,-6-8 0</inkml:trace>
  <inkml:trace contextRef="#ctx0" brushRef="#br0" timeOffset="46525">6103 8725 24279,'-1'-6'5,"-2"4"40,1 8 28,-4 3 11,-2 1-17,-4 2 0,-5 0-11,-3 2-28,-5-2 6,-2 0 11,-3-1-285,1-3 302,0 0 27,2-4-10,1-2 16,3-1 17,2-3 6,3-2 17,1-4-35,4-4 35,-2-13-102,7 4-5,0-9 0,7 6-16,2 1-7,4 0-5,3 2-11,4 3 11,3 1-11,1 3 0,4 2 278,1 3-273,3 2 1,2 3-12,2 2 6,2 4-1504,1 3 1504,2 4-6,0 5 6,0 4-23,-3 5-22,-3 3-2122,-4 3 2128,-7 3-353,-7 2 381,-7 3 10,-10 2 1,-9 3 0,-13 4 58,10-21 1,-2 0-63,-2 2 1,-2 0 3,-3 0 0,-1 1-1,-1 1 1,-1-1 5,0 0 1,0-1-1,0-1 1,1-1 13,1-2 1,1-2 19,-22 14 39,7-10 57,9-10 10,7-8 28,6-4-33,5-6 2200,1-7-2212,5 1 522,2-4-555,6 6 1325,2 1-1359,1 2-61,0 2-34,0 0 17,3 1 0,3-2 12,7 1 4,5-2-32,9 0-35,7 0-863,5 1 802,7 0-51,3 1-66,2 1-90,1 0-85,-2 1-167,1 0-309,-2 0-487,-1 0-1562,-1 0 2957,3 0 0,-23 0 0,-3 0 0</inkml:trace>
  <inkml:trace contextRef="#ctx0" brushRef="#br0" timeOffset="46948">6236 8317 15187,'-55'-19'341,"-1"-1"1,4 3 0,4 6-146,-8 21-17,-4 7-106,28-4 1,-1 2 10,-1 3 0,0 1-12,-2 1 1,1 2-14,-2 3 0,1 0-12,-1 2 1,0 1-166,1 2 1,1 1 133,-1 1 1,2 2-6,0 1 1,1 2-532,2 0 0,1 1 523,1 1 0,2 1 2,2-1 1,2 0 130,2-1 0,2 1-142,2-3 1,3 1 2,2-3 0,3 0 3,3-2 0,2-1 12,2 28 10,17-9 0,6-1-16,-8-18 0,2-2-9,14 17 0,3-4-31,15-3 0,-22-21 1,3-2-399,17 2 1,1-1 405,-9-5 1,1-2 5,14 1 1,0-2-247,-12-5 0,-2-2 255,2 0 0,1-2 185,21-6 1,1-3-156,-15 2 1,1-2 27,6-6 0,4-3 0,-5 0 17,-3-1 1,-4-2-19,-5 3 1,1-3 0,-4 1 34,2-4 0,-3-2 121,11-13 0,-1-2-90,-13 9 0,-2 0-17,7-11 0,-2-3 39,-8-3 1,-4-1-105,-7 11 1,-2-1-3,5-13 0,-3 0-11,-9 15 0,-1 1-6,-1-1 0,-2-1 536,0-12 0,-4-2-516,-5 3 0,-3 1 617,1 0 0,-4 4-662,-3 7 0,-7 5-25,-6 8 0,-4 5-6,-21-6 8,15 12 1,-2 4-87,-22 5-101,-2 6-202,1 7-953,3 5-565,5 6 2071,0 7 0,26-12 0,3 1 0</inkml:trace>
  <inkml:trace contextRef="#ctx0" brushRef="#br0" timeOffset="47666">8553 8525 12802,'-7'-5'4839,"2"2"-3702,5 3 1031,0 0-1815,-45-62 67,42 31-339,-17-6 0,5 2-1819,36 10 1861,2 9 1,4 0-103,3 2 68,4 1-10,2 1 21,17 2-77,-13 5-12,12 0-17,-17 9 12,-2 2 5,-1 6-22,-2 2 0,-2 3-28,-2 1-45,3 13-346,-9-5 380,-1 8 1296,-13-5-1263,-11 14 62,-17 6-11,-4 0 16,-15-3 28,7-18 34,-1-1 187,5-10 1,-1-2-3,-5 2 39,-16 2 233,29-19-255,10-4 392,-2-2-475,8-3-52,2-1-56,1-1-28,2-1 622,0-4-666,2 3 123,5-6-180,2 10-5,6-3-6,2 7 6,4 0-6,5 2-33,23 2 16,-7 5-1197,17 3 1175,-15 4 6,0 4-12,-2 3 12,-3 3-135,6 13 83,-17-8 13,-1 10-2953,-19-10 2975,-11 1-12,-9 1-617,-13 4 551,-11-1-26,3-6 0,-3-1 45,7-6 0,-1 0-150,-11 5 1,-2-1 101,13-7 1,0-2-37,0-1 0,1 0-48,0-2 1,0-2-421,-24 5-319,3-6-504,9-4-1148,5-6 2649,2-6 0,18 3 0,3-2 0</inkml:trace>
  <inkml:trace contextRef="#ctx0" brushRef="#br0" timeOffset="48066">8675 8101 21696,'-49'-14'194,"-1"0"1,3 2-1,5 7-31,-2 27-2455,4 2 1,-1 3 2361,7-3 0,0 2-9,-15 11 1,1 2-20,11-7 0,1 4-12,4-1 0,-3 3 0,3 1-23,1 3 1,3 2-1,0 0-3,-1-1 0,2 0 0,2 0 1,6-2 1,2 0-1,4-2 1,4 1 0,4-1-9,1-2 0,2 0-366,5-2 0,3-1 369,0-1 0,4-2 447,2-1 1,4-2-448,21 24-507,-15-29 1,2-2 514,2-1 0,2-1-8,3-3 0,1-1-144,3-2 0,0-1 158,4-2 0,1-2-12,2-2 1,2-1 63,2-2 0,1-1-44,2-3 1,0-1-660,3-2 0,0-1 673,0-3 1,0-1 5,1-3 0,-1-1 46,0-1 0,-1-2-30,-2-1 1,0-1 19,-2-1 1,1-2 48,-7 1 0,1-3 0,-3 1 187,6-4 1,-3 0-211,12-9 0,-5-1-1,-18 9 1,-4 1 163,-2-2 0,-3-1-197,-2 0 0,-2-2-20,-2-1 1,-2-1-26,-3-1 0,-2-1-8,-3-2 0,-1-1-20,-1 0 0,-3 0-11,-3-1 0,-2 0 218,-2 0 1,-3 1-231,-3 1 1,-3 1 0,-2 1 0,-5 1-65,-16-8 0,-5 3 48,9 12 0,-3 3-26,-15-6 1,-2 5-88,12 13 1,-1 4-39,-2 2 0,-1 2-253,-1 2 1,-1 2-1028,0 3 0,0 2-3443,4 0 1,2 1 4869,4 1 0,4 0 0,-3 2 0,16-4 0</inkml:trace>
  <inkml:trace contextRef="#ctx0" brushRef="#br0" timeOffset="50059">10659 7920 16248,'-24'-51'539,"1"-1"1,2 5 0,4 7-126,7 15-44,2 5-45,3 4-78,0 5 1242,3 3-1467,0 5-289,2 2 367,3 17 136,1 1 5,5 19-437,1 0 291,1 7-33,1 4-17,-1 3-6,-2-1-22,1-1-1,-3-3-4,2-3 762,-2-4-785,5 6 11,-3-15-3171,3 2 3183,-3-15 21,-2-6 23,2-2 525,-1-4-362,2-3 492,31-30-588,-6 5-704,-3-2 0,1-2 612,-7 5 0,2-1 4,2-3 1,3-2-1,-1 0-15,8-6 0,-1-2-9,-4 5 0,2-2 0,0-1 13,3-2 0,0-1 1,-1 1-12,-8 8 0,-1 1 0,3-3 174,5-4 0,4-3 1,0 0-1,-3 3-170,9-6 0,-1 1-704,-8 6 1,3-1 0,-3 2 705,0 3 1,0 0 16,10-6 1,0 0-431,-15 11 0,-1 1 405,6-5 0,-1 2 101,-10 6 1,-2 4-124,10-7 1162,3-1-1358,-11 14-39,-11 6 2227,3 1-2659,-9 8 1181,-2 2-2709,-2 8-2606,-3 5 4304,-1 9 1,-3-12 0,0 1 0</inkml:trace>
  <inkml:trace contextRef="#ctx0" brushRef="#br0" timeOffset="55057">19311 6157 23103,'15'-43'767,"-1"0"0,-1 2 1,-3 14-645,-10 26-89,0 1-46,-3 5 12,-1 3 23,-4 9 16,-11 21-45,1-2 6,-9 17-1744,12-23 1,0 1 1614,-8 16-149,6-6 1,1 1-919,0 6 921,7-17 1,2-1-437,1 8-185,4-3-129,2-6-241,2-5-448,2-5-683,3-6-1205,0-4 152,1-4 3450,-2-3 0,-3-2 0,-1 0 0</inkml:trace>
  <inkml:trace contextRef="#ctx0" brushRef="#br0" timeOffset="55410">19287 6267 8389,'-3'-44'1050,"-1"-1"0,1 0 1,-3-16-1,0 5 193,-5-1-139,-3 5-592,-1 4 379,-4 5-242,-3 5-105,-4 5-46,-4 7-100,-3 5-62,-4 6-56,-3 7 1007,-5 5-1091,-2 9-6,-5 6-458,-5 11 335,28-8 0,-1 2-5,-2 3 0,0 2-18,-2 3 1,1 3-9,-2 2 1,1 3-229,-2 3 0,1 2 217,-1 2 0,0 3-488,2 1 1,-1 4 0,2-1 467,8-10 1,0-2 0,1 3-505,-7 10 1,1 3-1,2-2 496,2 2 1,5-2-4,3 0 0,4-1-119,3-3 0,5 0 122,3-3 1,6-1-15,2-3 0,9-1-11,14-1 0,10 1 0,2-5 18,0-6 1,3-5 0,2 1-2,7 5-1,3 0 1,-1-5-2,-5-9 0,0-4 0,-3-2-338,8-2 1,-3-2 322,2-1 0,1-1-8,0-2 0,1-2 43,-1-1 1,1-1-34,0-3 1,-1-1 145,1-1 0,-1-1-126,-1-2 1,1-2-232,-2 0 1,-1-2 252,0-1 1,-1-2 2,-2-2 1,-1 0 357,-2-3 1,0-1-347,-3 0 0,-1-3 0,-6 0 1,1-4 0,-3 2-15,5-7 0,-3-1-12,-6 4 1,0-1 0,-4 0 172,-1-4 1,-4 0-160,-2 0 1,-3-1 0,-2 0 0,-3 0-191,-3 2 1,-3-1 201,-2 2 0,-4 1 5,-3 1 1,-3 1 650,-1 2 1,-6 0-660,-12 1 0,-7-1 0,0 3-39,1 1 0,-3 3-234,-3-1 1,-4 1 0,2 4 179,2 7 1,0 4-379,-20-3 1,-1 3-647,15 3 1,0 2-1628,-12-1 0,-1 1 2716,16 4 0,4 2 0,-4-1 0,5 1 0</inkml:trace>
  <inkml:trace contextRef="#ctx0" brushRef="#br0" timeOffset="55874">18743 7330 15720,'0'-3'3507,"0"0"1623,0 3-5012,-70 12-2684,31 4 2605,-10-2 0,-1 3-5,21 0 0,2 2-6,-2 0 0,-3 3 1,-9 7 1,-7 4 0,5-2-33,-1 1 1,1 0-351,-2 1 0,-3 3 1,2-1 297,9-4 1,3-1 0,2-1-464,-7 5 0,1 1 419,7-6 0,-2 2 0,3-2-894,0 0 0,3-1 506,2-2 0,1 0-1160,-17 21-729,10-7 2376,6-2 0,13-20 0,4-2 0</inkml:trace>
  <inkml:trace contextRef="#ctx0" brushRef="#br0" timeOffset="56275">18648 7340 19843,'2'-7'2459,"-1"1"-1636,-1 6 1518,0 0-2318,23-47 10,-12 40 23,22-32-11,-16 55 28,21 20-1197,-6-4 1141,-8-9 0,0 1 5,13 13-5,2 3-31,-8-9 0,1 0-14,-7-8 0,0 1-947,9 8 0,-1-1 773,15 11-224,-2-1-1187,-1-2 337,-1 0-1217,-1-3 2493,3 3 0,-23-20 0,0-1 0</inkml:trace>
  <inkml:trace contextRef="#ctx0" brushRef="#br0" timeOffset="57091">17538 8450 23287,'-2'3'140,"1"0"-44,5 3-40,-1 0-12,0 1 35,-2-1 5,0 0 33,-1 0 18,-2 2 5,-2 1 0,-4 0-34,-5 3-22,-4-2-11,-4 1-6,-5-1-11,-3-2 123,-15-2-67,10-3 45,-6 0 22,18-4 7,6-1 10,4-2-17,4-2-22,2-1-40,2-2-44,2-3-22,1-2-40,1-2 6,3-2-421,1 0 416,5 0-54,16-8 53,-7 10-17,13-3 1,-11 13 5,2 4 0,0 1 11,1 5-11,0 2-247,0 7 247,1 3-2886,-2 4 2864,0 5 92,-4 2-120,-3 22 22,-7-7-1378,-5 16 1384,-11-11 8,-6-10 0,-4 1-844,3-8 0,-2-1 838,-9 10 1,-1-2 2,5-10 0,-1-2 649,-1 0 1,-1-1-633,1-2 0,0 0 22,-21 16 6,3-6 6,5-9-153,-3-6 197,14-9 6,-1-2 1193,15-9-1210,3-1 2898,4-3-2926,3-1 923,1 1-950,5 0 553,2 1-543,5 0-22,3 0-6,3 2 6,2 0-11,4 2-56,33-3 5,-15 3-570,-8 0 0,1 0 360,0 1 1,-1 0-177,20-2 145,-17 2 1,0-1-499,15-2-308,0 0-639,-1-2-1176,-1 1-2340,-2-2 5264,4 0 0,-25 2 0,-2 1 0</inkml:trace>
  <inkml:trace contextRef="#ctx0" brushRef="#br0" timeOffset="57492">17588 8264 14994,'-50'-9'732,"0"0"1,0 0-1,2 1 1,2 1 0,4 3-465,7 7 1,2 2-724,-3 2 1,-1 1 633,0 3 0,0 2-28,-1 1 1,-2 4 8,2 1 1,-1 4 0,0 0-69,-5 5 1,-2 3-643,10-3 1,-5 4 0,2 2 0,3-3 591,-8 12 0,3 0-24,5-4 1,-1 1 0,4 0 67,1 4 1,4 0-79,2-2 1,2 3-17,8-6 1,2 3 0,3 0-30,2 19 1,5 1 8,2-2 0,5-2-6,9-6 1,6-6-414,1-15 1,4-3 378,3-1 1,2-1 0,3-1 0,1-1-23,3-3 1,1-1-62,2 0 1,1-2 66,2-2 0,0-1 0,1-1 0,2-2 5,0-1 1,1-2 8,1-1 0,0-2 19,2-1 1,0-2 94,1 0 1,1-2-59,-2-2 0,3-5 77,8-5 1,7-4 0,-6-2-305,-3 0 1,0-3 316,0-1 1,4-3-1,-9 0 64,-12-1 1,-5 0 6,-1-2 0,-2-1-13,-2-2 1,-2 0-29,-3-1 1,-1-2 33,6-16 0,-3-2-104,-7 11 1,-2-1-4,4-12 1,-2 0-9,-10 14 0,-2 2 0,-1 0 1,-2-1 21,-4-12 1,-3 1-32,-3 12 1,-2 2 8,-4-9 1,-5 2 35,-22-7-13,1 22 0,-5 2-43,10 7 1,-4 3-14,-6 1 1,-5 2-1,4 2-31,1 4 0,1 2-51,-12-1 1,0 3-104,18 2 0,2 2-709,-30 3 262,5 6 640,-2 5 0,29-6 0,3 0 0</inkml:trace>
  <inkml:trace contextRef="#ctx0" brushRef="#br0" timeOffset="58991">19731 8367 22834,'-7'-36'453,"-1"0"1,-2-26-252,30 30-23,12-7-123,-4 7-2655,7 2 2610,-16 18 567,1 4-578,-1 2-11,1 3-11,-1 1-51,10 9 45,-7 1 5,7 8-259,-10 0 254,-2 2-12,0 2-4,-3 2 16,-3 2 0,-2 2 0,-3 2 11,-3 0 11,-3 0 12,-4 0 5,-4-1 17,-5 0-11,-2-4 0,-3 0 27,-2-4 1,-2-1 11,-1-3 23,-1-3 5,2-3 16,0-2 1990,3-4-1950,3-2 48,3-2 142,1-5-78,4-5-167,2-1 277,3-1-328,7 1-34,2 3-6,6-1-11,5 5 17,3 1 0,5 1 6,2 2-1,3 1-16,3 4-316,0 2 310,0 5 0,0 2-51,11 12 18,-10-5-28,6 7-51,-16-6-50,-4 1-325,-4 10 184,-8-5-94,-11 7-180,-11-8-162,-11-2-101,-10-1-800,-7-3 437,-5-1-562,-5-4-1338,0-3-6711,3-3 9550,9-4 1,19-3 0,9-1-1</inkml:trace>
  <inkml:trace contextRef="#ctx0" brushRef="#br0" timeOffset="59399">19714 8134 16441,'3'-46'1176,"0"0"0,-1 4 0,-3 9-616,-9 21 473,-5 3-725,-3 3-61,-6 4-29,-4 2-3881,-7 5 3842,-3 5-5,-6 7 110,-5 5-139,-3 7-83,25-12 0,-1 1-9,0 2 0,0 2-20,0 2 1,-1 2-6,1 2 0,-1 1-404,0 4 0,1 1 390,-1 3 0,1 2-649,0 1 0,1 1 638,1 1 0,2 2-9,2-2 1,1 1-9,3-2 0,4 2 203,10 0 0,3 4 0,3-3-209,3-4 1,5 0 10,7 18 1,11-4-14,19-20 0,6-10-529,-9-4 0,2-2 547,-4-3 1,4-1-1,-2-3-2,11-1 1,-1-2 48,3-2 1,0 0-44,2-1 0,1-2 18,0 0 1,0-2-11,1 0 1,-1-1-7,1-3 1,-1-1 2,-2 0 1,3-3 20,-6-3 0,2-2 1,-3 0-5,-12 2 1,-2-1-1,2-1 6,10-3 0,1-2 0,-3 0 11,1-5 0,-4 0 9,-2-2 0,-1-1 2,-2-1 0,-3-3-8,-3 0 0,-1-1-8,-3-3 0,-3 0-12,-2-2 0,-3-2-45,-2 0 1,-2 0 41,-3-2 1,-2-1-9,-3 1 1,-3-1 4,-2 1 1,-2-1 592,-3 1 0,-3 1-595,-4 1 0,-2 0-3,-3 2 1,-2 1-1,-4 2 0,-3 1 3,-3 2 0,-1 1-9,-4 2 1,-2 2-1,-2 2 1,-2 1-3,-3 1 0,-1 3-6,-2 1 0,-1 1-507,-2 2 0,-1 2 499,-1 2 0,0 1-23,0 2 0,-1 2 223,0 1 1,0 2-305,1 2 0,1 2-92,0 2 0,0 1-447,2 3 0,0 2-548,1 1 0,0 1 1202,-6 4 0,4 0 0,-3 1 0,1 2 0</inkml:trace>
  <inkml:trace contextRef="#ctx0" brushRef="#br0" timeOffset="60250">16418 9619 20089,'33'-27'78,"-1"1"1,1-1 0,-14 12-51,-19 17 883,-3 2-665,-5 7-61,-3 3 30,-12 10 1,-3 3-115,-10 8-1106,3-4 0,-1-1 1049,8-9 1,1-2-9,-3 3 1,-2-1 6,-2 2 0,0-1-26,-2 2 0,-1 0-12,-1 1 1,0-1-9,-1 1 0,0 1-771,0-1 1,1 0 770,0 0 1,0 0-18,2-1 0,0 0-19,2-1 0,1 0-37,2-3 1,-1 2-1723,-11 11 0,1 1-308,-7 6-538,15-11 1,3-1 2872,7 2 1,11-16-1,3 1 1</inkml:trace>
  <inkml:trace contextRef="#ctx0" brushRef="#br0" timeOffset="60883">15007 10731 14141,'33'-41'2050,"-1"-1"0,-2 4 0,-5 7-1026,-11 13-160,-2 5-159,-4 1-150,-3 5-124,-2 1-151,-2 4-73,-1 1-241,-2 4 6,-2 2 40,-2 9 4,-4 3 1,-2 8 6,-5 5-642,-3 6 619,-2 3-1297,-2 4 1297,1 0-8,8-13 0,1 2-1378,2-1 1,1 0 1385,-10 29-11,11-12-185,8-19 190,2-5 0,3-4 366,1-3-354,1-5 27,2-4 1020,2-3-952,0-5 3270,4-5-3304,1-5 334,4-4-306,13-13-44,-6 5-210,10-7 215,-12 9-415,0 2 438,-2 2-1,-4 4-22,-4 3 46,-2 3-85,-6 4-6,-2 2 6,-3 4-1,0 4 57,0 17-45,-1-1-17,-2 13-16,-3-6-84,-2 2 61,0 2-279,-2 0 200,2 1-73,0 0-570,-1 17 44,5-13-290,-1 10-327,5-19-418,4-4-808,2-3-2105,5-6-2157,0-5 6811,0-5 0,-5-4 0,-2-3 0</inkml:trace>
  <inkml:trace contextRef="#ctx0" brushRef="#br0" timeOffset="61274">15659 10383 13976,'-54'-22'870,"-1"1"0,4 1 0,3 4-599,15 10 1,2 3-54,-1 0 1,-1 2 103,-16 3 0,-3 4-107,-6 4 1,0 3-732,-2 0 0,1 3 572,0 5 0,2 2-504,15-2 0,3 0 476,-2 3 0,0 2-3,2 2 0,0 1-25,0 2 0,2 1 0,1 3 0,2 1-6,1 1 1,1 2-12,3 2 0,1 1 9,3 2 0,1 1-15,3 1 1,3 1-183,2 1 1,4-1 156,3 1 1,3-1-620,3-1 1,4-1 604,5-2 0,4-2 0,3-1 1,4-3-344,6-2 1,3-2 328,3-3 1,5-3 20,2-5 0,5-1 0,-1-3-9,7 2 0,2-2 28,-7-4 1,3-1-1,1-2 2,0-5 1,0-2-1,-2-1 40,8 1 0,0-2-3,-8-2 1,2-1 0,-3-1 10,4-3 0,-3-3 0,-1-2 0,1-2-12,-1-3 1,0-1 25,-2-2 0,0-2 17,-1-1 0,-2-2-169,-1-1 1,-2-1 221,-2 0 0,-1-4 140,5-13 0,-2-3-126,-10 10 0,-3-1-20,5-13 1,-3 0-23,-12 12 1,-2 1-18,-1-1 0,-1 0 82,-2-1 1,-2 0-97,0 0 1,-2 1-15,-1 0 0,-1 1 3,-2 0 0,-1 2 3,-1 1 0,-2 2 36,-14-26 23,-7 8-1,-11 7 930,-8 8-958,-11 7-11,9 15 1,-3 2-54,11 4 1,0 1 351,-14 0 1,0 2-440,17 3 0,1 2-100,3 0 0,0 1-623,-27 7-82,8 2 895,2 4 0,25-7 0,4-1 0</inkml:trace>
  <inkml:trace contextRef="#ctx0" brushRef="#br0" timeOffset="61725">17454 9976 24917,'4'-51'123,"1"15"-72,6 55-12,2 5 17,4 6-661,3 7 633,2 3-6,1 6-47,-5-10 0,1 0-337,-4-7 0,-1 1 258,6 9 1,0 0-104,-6-9 0,0-2-199,1 2 0,-1-1-275,1 0 1,1 0-1642,-1-1 1,1 0-3337,16 25 5658,-13-24 0,-2-3 0,2 3 0,-1-3 0</inkml:trace>
  <inkml:trace contextRef="#ctx0" brushRef="#br0" timeOffset="62495">17999 10912 17081,'3'-4'3702,"-1"1"948,-2 3-4432,30-39-195,-25 30-12,21-28-11,-33 41 5,-5 3 1,-6 3-6,-6 4-22,-5 2 22,-4 2 0,-3 2 0,-2 0-821,-17 10 821,13-9 17,-11 6-6,19-12-3090,-8 2 3096,12-7 5,-3-1 68,12-6-34,7-2-6,2-1 107,6 0 479,4 0-406,0 0 3156,7 5-3380,-1 1-6,5 4 0,6 10 6,-3-3-1,5 8 18,-5-5-18,-2 3 1,-2 2 5,-1 2 23,-8 30-40,-10-6-961,-4 11 984,-6-21 6,3-16-391,0-4 390,1-2-4,2-4-1,2-4-11,4-3 83,3-3 915,2-3-869,2 0 519,2-2-553,2-3-18,-1-2-43,2-3-18,2-3 0,1-2-16,2-2 11,2-1-12,2-1 7,3 0-24,1-1 35,12-3-18,-5 6 12,8-2-6,3 6 6,-7 5 11,10 1-50,18 10-12,-19 3-486,-1 2 1,-2 2 508,-4 5-17,3 8-654,-16-4 648,-8 2-41,-3 3 19,-9 2-22,-6 2-163,-22 18-190,1-14 0,-5 0-512,-2 1 1,-3-1 292,-10 2 0,-1-4 202,16-12 0,2-5-163,2-3 1,2-4-1406,-7-4-2281,3-4 4297,1-7 0,16 3 0,3-2 0</inkml:trace>
  <inkml:trace contextRef="#ctx0" brushRef="#br0" timeOffset="62892">18094 10666 15154,'0'-4'4308,"0"0"-2455,0 4-1253,-92-18-4114,44 20 3637,-14-8 1,-1 3 122,4 21-137,28-7 0,1 0 0,-1 1 1,-2 2 74,-7 8 1,-4 4 0,2-1-126,2 0 0,0 2-28,-2 2 1,-3 2 0,6-1 18,5 1 1,4 0-1029,0 2 1,0 2 1027,1 1 0,1 1-14,2 2 1,2 0 266,1 0 0,1 1-275,3 1 0,2 0-457,2-1 1,3 1 442,1-1 0,3 1-11,4 15 0,3 1-6,2-15 0,4-1 3,2 12 0,5-2 0,1-17 0,4-3-314,2-1 1,2-1 310,3-1 1,1-2-12,3-1 0,3-2 165,19 7 0,3-3-207,-11-8 0,2-2-184,15 3 1,1-3 130,-16-9 0,0-3-26,0-1 1,1-3-89,0-2 0,-1-3 108,1-1 1,-1-3 38,0-3 0,0-2 51,-1-2 0,0-3 529,-1 0 1,0-4-397,-5 0 1,1-5-1,-2 1-208,4-4 1,-1-3 205,-7 5 1,1-3-1,-4 0 45,-1-4 1,-4-1 126,0-1 0,-2-4-135,-5 2 1,0-3 0,-2 0-66,2-7 1,-2-1-50,-3 7 1,-1-3 0,-1 3 1,-3-4 0,-3 1 162,0 1 1,-2 0-169,-3 3 1,-3 0 10,-8-9 1,-4 1-35,1 15 1,-2 2-26,-7-7 1,-6 4-118,-9 12 0,-3 6-47,8 5 0,-1 2-474,-14 0 0,-1 2-1919,11 6 0,1 2 2580,-9 1 0,2 0 0,-4 1 0,2 0 0</inkml:trace>
  <inkml:trace contextRef="#ctx0" brushRef="#br0" timeOffset="65166">22754 9312 20790,'-36'38'58,"1"0"0,0 0 1,1-2-1,1-1 1,4-3-26,3-3 1,1-2-825,-2 2 1,-1 1 801,-1 1 0,0 0-371,-1 1 0,-1 0 371,1 0 0,0 1-14,-1 0 1,2 0-10,0-1 1,1 0-9,1-1 1,1 0-29,1-3 1,2 1-119,1-3 1,1 0-166,-17 21-262,4-4-703,5-4-748,4-5-1686,4-4-4739,4-7 8497,5-6 1,6-8 0,3-5 0</inkml:trace>
  <inkml:trace contextRef="#ctx0" brushRef="#br0" timeOffset="65506">21663 9770 24256,'-5'-28'207,"7"9"-89,20 34 16,9 4 6,9 3-1726,11 2 1648,-21-11 0,1 0-1044,4 1 1,0 1 1040,4-1 0,1 1 3,3 0 0,0 1-596,3 0 0,0 0 576,2 1 0,0 0 8,1-1 1,-1 1-713,0 1 0,0-1 701,-1 0 0,-2-1 6,-1 1 0,-1 0-76,-2-1 1,-1 0 58,-2-1 0,-1 0-3,-4-2 1,0 1 41,25 11-28,-10-4 0,-10-4 1438,-9-3-1388,-10-5 74,-7-3 61,-6-3 1193,-4-1-2610,-1-1 1773,-3-7 0,1 5 0,-1-5 0</inkml:trace>
  <inkml:trace contextRef="#ctx0" brushRef="#br0" timeOffset="82912">14292 12884 19320,'10'-49'1077,"0"0"0,0-3 0,-3 7-797,-2 17 127,-3-1-331,-6 25 10,-4 7-93,-7 7 26,-6 10 53,-8 12-2527,-7 12 2504,14-16 1,0 1-42,-2 3 0,-1 3 0,-2 2 1,0 1-1,-1 3 1,-1 0-1058,1 2 1,0 1 1048,0 1 0,2 1-54,0 0 1,3 0 5,2 1 0,2 1-5,2-1 1,3 0 18,3 0 1,2-1-703,2-1 1,3-1 648,3-1 0,3-1-181,2-2 0,4 1-307,12 9 1,6-1 22,-4-13 1,3-2-286,12 8 1,3-4-310,-5-15 1,1-4-653,4 0 0,0-3-1559,-2-3 1,0-1 3356,-3-2 0,-2-2 0,2 0 0,-14-4 0</inkml:trace>
  <inkml:trace contextRef="#ctx0" brushRef="#br0" timeOffset="84111">15382 13010 17966,'5'-45'1406,"1"0"0,0 4 0,0 6-779,2 9-128,-1 4-62,0 5-62,-3 4-39,-1 4-62,-2 3 12,0 4-264,-2 0-22,-1 5 0,-4 4 17,-3 8 17,-7 7-1,-7 10-828,-7 10 806,11-17 0,0 2-634,-3 2 1,-1 1 628,-1 3 0,-1 0-629,-1 1 1,1 2 613,-1-1 1,1 1 8,1 0 0,2 0-6,1-2 1,2 0-6,3-2 0,3 1-28,-7 25-40,11-5-44,10-6-67,11-5-74,12-5-100,9-4-117,10-5-191,-6-14 0,2-1 274,-8-4 0,1-2 3,11 1 0,0-2-299,16-3 117,-1-5 135,-5-4-2032,-3-4 2082,-5-5-151,-2-2 39,-3-3-308,-3-3-185,-3-4-84,-2-1-95,-3-3 50,-3-1-185,6-16 1160,-10 11 246,2-10 208,-12 17 229,-4 3 175,-4-5 548,-3 10 533,-3-1-477,-3 10 1808,-3 5-2043,-1 0 184,1 2-487,-1 3 3035,0 1-3376,0 2 394,1 0-591,-2 0-33,1 2-57,0 1-55,1 2-40,0 0-39,2 1-16,2 0-29,2 0 12,0 0-12,2 1 6,2 0 28,2-1 6,2 1 16,3-1 12,2-1 11,4-2-6,4-2 39,15-3-5,7-8-34,1-1 28,-3-6 124,-6-4-57,-12 4 6,2-6 11,-13 5 157,-2-7-156,-4 6-12,-2-4 0,-3 9-17,-2 2 73,-7-2-140,-1 5 0,-6 0-11,1 6-6,-3 1-22,0 3-1,-2 2 1,0 3-11,0 3 5,1 4-11,2 2-6,0 3-5,2 2-6,1 2-3414,0 14 3403,6-8-22,0 10-111,7-12 100,3 0-29,4-1-27,4-2-29,5-1-5,3-1-12,5-5 18,4-1-1,4-4-11,3-2-654,1-5 660,0-1-140,15-7 212,-13-1 3040,10-7-2961,-4-9 39,-14 2 0,7-8 11,-17 7 153,-1-3-141,-4 0 5,-2 0 11,-2 1 163,0-6-56,-3 10 39,0-2 22,-4 11 977,-2 3-1015,0 4 111,0 0-308,-2 4-5,0 1-6,-4 3-6,1 4-5,-2 2 5,3 2 1,-2 2-7,4 0-4,0 2-1,1 0-3398,2 0 3399,2 0-2270,2-1 2281,4 1-18,2-2 12,11 4 6,-3-8 16,9 1 0,-6-8 11,-1-2 34,0-2 158,10-9-130,-13 0 5,9-10-10,-15 3 2268,-1-3-2269,0-1 0,0-3 12,-1 0 33,4-11-78,-4 7 3386,3-7-3397,-4 10-17,1 2 5,2-1-39,0 4 12,0 0-18,2 3-33,-2 1-45,1 3-89,0 2-118,-1 3-152,0 4-973,5 1 436,-4 4-208,4 4-2464,-3 10 947,-3 0-1025,3 8 3747,-6-1 0,-2-11 0,-2 1 0</inkml:trace>
  <inkml:trace contextRef="#ctx0" brushRef="#br0" timeOffset="84613">17028 13331 10937,'3'3'6290,"-1"-1"213,-2-2-6419,33-18-11,-18 8 61,34-21-72,-32 17 16,6-7 0,-7 5 1,-2-3-12,1-1 34,-3-1-23,-1 1 45,-2 0 51,-3 3 0,-3 3 50,-2 2 101,-5 2-202,-7 4-84,-3 2-16,-7 5 16,3 3-17,-1 3-10,-1 3-7,2 0 12,2 3-11,1 0-12,3 3-852,0-1 880,4 3-33,0 0 11,4 1-3121,1 0 3060,2 1 49,2-1 7,3-1 5,4 0 604,5 0-610,4-3 6,18 4-6,-2-9-587,15 2 582,-6-9 5,6-2-10,2-4 10,2-2 12,-1-6-6,-16 1 0,0-1 5,16-9-2,-9 1 0,-3-3 3103,5-7-3078,-6-7 0,-1-3-1592,-4-7 1580,-8 8 1,-3-1 17,-4-11-1125,-1-5 1108,-2-4-233,0-1 266,-2-2-437,-5 23 1,-1-1 537,1-16-53,-4 22 0,-1 3-920,-2-1 1012,-4 7-16,-2 7 678,-2 6-774,-2 5 691,0 4-741,-1 2-11,0 5-17,-2 3 1050,-1 6-1056,-16 33 6,11-11 1088,3-4 1,1 2-1089,0 14 0,-1 9-42,5-9 0,0 1-17,3-9 0,1 1-1017,-3 13 0,2 1 863,4-14 0,2-1-132,-1 0 1,3 0-1323,2 1 1,2-2 932,2 0 1,2 0-687,4-2 0,2 0-3496,-1-4 1,2-1 4654,14 19 0,-14-24 0,-6-11 0</inkml:trace>
  <inkml:trace contextRef="#ctx0" brushRef="#br0" timeOffset="85436">18703 13178 15720,'1'-3'4375,"-1"0"-1020,0 3-2918,17-63-1630,-13 43 1381,5-15 0,-2 3 618,-7 23-565,-1 2 216,-2 2-317,-2 1-45,-2 0-28,0 2-28,-1 0 6,0 1 797,-1 0-853,-3 6-11,2 1 22,-3 6 0,5 2-23,-3 14 12,3-5 11,0 10-11,5-8 39,2-1-62,12 23-689,-3-17 706,11 16-6,-5-24-10,3 0-163,1-1 124,0-1-24,1-1-296,0 4 128,-7-6-21,-3 2-29,-7-7-44,-5 0-751,-13 2 246,-1-6-229,-12 2-336,3-8 380,-1-4-688,-3-4-712,-13-12 2242,12-1 156,-7-11 139,18 2 90,5-3 124,4-4 223,5-2-1218,3-1 1779,2 2 145,3 1 1556,6-16-1936,-3 22 531,5-16-867,-8 31-119,0 1-128,-1 8-123,-1 3 10,1 1 46,-6 14-79,0 0-5,-8 15 889,-3-2-946,-4 6-10,-6 4-29,-4 4-417,-3 5 384,-3 1-40,-2 3-25,19-24 1,-1 0-104,0 1 0,0 0-222,1 0 1,0 1-175,-7 15 1,2-1 0,2-4 0,-7 17-1</inkml:trace>
  <inkml:trace contextRef="#ctx0" brushRef="#br0" timeOffset="86496">20257 13383 18689,'29'-48'660,"1"1"1,-2-3 0,-7 6-353,-12 13-45,-3-6 1500,-4 14-1533,-4 5-50,-2 0 593,-3 5-683,-4 2 295,-3 3-357,-4 3 998,-2 2-1026,-3 2 5,-2 4 42,-2 2-53,1 5-22,-12 11 6,10-2-940,-6 8 951,13-4-6,3 2-617,-3 13 612,8-8 10,0 9-10,10-12-6,1-1 6,4 0-1,4-3 1,3-3-23,11 5 17,-4-10 22,7 2 23,-8-10 11,-1-3 23,-2-2-2279,0-1 2278,0-3 443,1-3-442,2-3 5,1-4 0,2-2 0,0-4-6,2-2 17,0-2 45,8-16-520,-6 9 481,5-9 16,-10 14 23,-3 3 3204,-3 4-3148,-4 5 17,-3 5 72,-2 3-189,-2 2-63,0 2-2738,-3 2 2716,0 2-6,-4 3 18,-2 3-1,-2 5-11,-2 1 6,1 3-17,1 1 0,2 1 0,2 0-11,4 1 22,1-1-16,4-1 10,3 0 3398,3-2-3425,9 7 39,-1-8-6,8 3 0,-4-9 17,1-2 0,0-2 0,-1-2-28,-2-2 28,-2-2 0,-1-1 11,-2-1 23,0-3-12,-2-2 18,1-2 21,3-10-5,2-8-22,-1-1-385,-1-5 373,-3 6-5,1-2-6,1 2-11,0 0 17,1 3 0,-1 1-6,0 4 6,-2 2-6,0 3-11,-1 2 6,-1 2-18,0 3 12,-2 2 0,-1 1-11,0 1 396,4 1-396,-2 3 11,4 2-6,3 10 0,-3 1-5,4 9-17,-2 10 23,-4-4-1,4 21-389,-7-20 400,3 7-10,-3-15 16,2-2-11,1-3 0,1-1 0,1-3-6,0-2 12,-1-3-6,1-2 6,-1-4-1,0-1 1,1-4 22,9-8-23,-3-2 23,6-8-16,-7 1 10,0-3 0,-2-5-10,0-3-207,-1-3 223,1-1 33,6-13-22,-5 13 12,2-6 33,-7 20 17,-4 5 16,-2 3 1,-3 5-6,-2 3-39,0 2-57,-1 2 580,-4 3-601,0 2-1,-5 4 12,1 2-29,-2 3 18,-1 4-40,1 2-39,0 3-51,3 2-128,3 4-162,2 1-634,3 4 34,5 0-756,6 2-2565,7 1 4346,9 3 0,-12-18 0,1-2 0</inkml:trace>
  <inkml:trace contextRef="#ctx0" brushRef="#br0" timeOffset="87455">22047 13415 19538,'22'-58'481,"-1"0"1,0 5 0,-2 7-163,7 1-67,-1 7 1373,-5 9-1440,-3 5-12,-5 7 547,-4 4-602,-2 6 258,-3 2-376,-2 4-196,0 0 1080,-1 8-879,0 2 29,0 8-23,0 3-6,0 4-5,0 2 6,-1 3 0,-1 1-306,-1 2 317,0-1-12,0 1 7,-4 10-1,3-12-11,-3 6 11,4-17-11,-1-3 0,1-4 17,1-4 11,1-3 50,0-2 810,1-2-692,0-5-73,2-2-78,2-7-23,3-4 1,2-5-1,4-4 0,3-3-5,4-2-516,4 0 505,3 1 5,3 3 0,0 3-11,1 5 0,-1 3-5,-3 4-23,8 4 11,-12 4-5,4 1-560,-12 4 554,-1 2 481,0 4-476,-1 3 1,2 4-6,-1 2 6,0 2-18,1 2 7,-1 1-23,2 1-6,-1 2-16,2-2-1,0 0-5,1-1-5,2-2 5,2-3-6,0-3 34,1-2-381,-1-4 404,-2-2 27,-2-2 12,-2-2 33,0-4-5,-3-2 5,1-4-11,-2-2 575,0-2-563,-2-2 4,-1-2 7,1-6 415,-1-2-427,-1 2 17,-3 5-5,-2 10-12,-1 2-5,-1 3-29,0 2-117,-1 0 90,-2 6 22,-3 8 5,-2 3-3397,-1 7 3387,1-3-199,1 1 165,0 0-6,4 0 11,0 1-106,19 17 90,-3-16 11,16 12 11,-5-22 11,1-3-6,0-4-15,-2-3 66,-1-2 11,-3-3 6,-3-3 3286,-2-3-3252,-3-4 386,2-11-359,-5 3-16,-1-9 5,-6 6 11,-1-3 57,-1-1 106,-6-22-168,2 21 0,-5-13 55,0 23-111,0 8-17,-10 0-22,4 8-23,-8 2 6,2 4-12,-2 3-10,0 4-62,0 3-79,2 0-3357,3 4 3088,3 1-872,6 1 194,4 2-4553,17 10-3522,1-11 9196,10 4 0,-13-17 0,-3-4 0</inkml:trace>
  <inkml:trace contextRef="#ctx0" brushRef="#br0" timeOffset="87702">23911 12768 19924,'7'-43'431,"-1"-1"1,1 5-1,-3 9 1184,-2 21-1447,-2 6 1077,0 1-1267,-6 10 39,-2 2-1,-9 12 1,-1 4 11,-6 7-11,-2 7 142,0 5-148,0 7-659,8-10 0,1 2 611,5-11 1,1 1-23,-4 12 1,1 0-38,6-14 1,2-2-179,-5 31-62,6-3-121,5-22 0,3-1-170,4 15-179,6 7-243,1-25-414,-1-3-765,-2-5-1279,-2-3 3507,-3-1 0,-2-10 0,-2-2 0</inkml:trace>
  <inkml:trace contextRef="#ctx0" brushRef="#br0" timeOffset="87943">23608 13269 16219,'-2'-7'6044,"0"2"-4941,2 5 2285,0 0-3253,0-55-90,9 38-6,7-42-6,29 48-16,-4 2-6,15-1-1312,-13 4 1346,-1 0 6,-2 1 315,-4 1-226,8 0-61,-8 0-96,-3 0 39,-6 1-22,-17 1-11,1 1-28,-8 0-79,-2 1-1232,0 0 1,-1-1-1</inkml:trace>
  <inkml:trace contextRef="#ctx0" brushRef="#br0" timeOffset="89477">25781 12973 20313,'0'-6'2319,"0"2"-174,0 4-2005,-64-50-2116,36 33 2026,-12-11 1,0 2 39,12 20-23,-1 2 629,1 2-663,-1 1-15,1 2 4,0 2-5,-9 7-12,11 0-16,-6 5 353,15-3-348,2 2 1,3 0-7,3 3 1,3 1-3026,3 2 3026,1 2 745,4 1-734,10 11 0,0-7 17,23 19-12,-9-18-220,12 7 215,-10-10 0,11 9-7,-12-8-4,5 8 5,-16-12 6,-5 0-5,-4-3 10,-4-1-5,-5-1 3306,-5-2-3267,-19 7-39,-1-6-3282,-15 3 3293,4-7 0,-4-2 37,-3-3-54,-1-1-911,1-3 889,4-2-422,4-2 344,6-3-129,7-2 2376,6-2-3283,7 0-1434,6-1-6677,2 1 9253,5 1 0,-1 4 0,0 0 0</inkml:trace>
  <inkml:trace contextRef="#ctx0" brushRef="#br0" timeOffset="90768">26157 13050 19557,'1'-4'3450,"0"1"-817,-1 3-2633,-22-11 6,8 14-1,-19-4-16,11 18 11,-2 2-2610,0 2 2599,2 1-6,0 1 565,2-1-582,4-1-11,3-1-5,4-2 16,3-1-6,3-3 12,3-2 2040,0-3-2023,2-2 34,2-3 5,2-1 17,5-3 106,25-17-84,-11 5 17,20-16 152,-10 1-80,-10 5 35,5-5 22,-13 9-23,-3 1 348,0-6-34,-6 9-471,0 0-27,-8 10-141,0 4 119,-2 6 10,-1 0-5,-3 9-6,1-1-39,-1 4-28,-2 2-50,1 4-90,-1 2-101,-1 3-3521,1 2 3269,1 2-455,1-2 215,3-1-40,1-4-50,5-5-24,2-5 30,5-5-2096,2-5 2280,3-3 201,3-3 203,2-5 173,2-3 129,2-4 134,1-4 95,-1-2 129,-1-3 164,-1-3-772,-1-1 922,-1-2 39,-1 0-28,-1 2-44,0 1-68,-2 2-62,-2 1-50,-2 4 1683,-3 2-1739,-2 2-56,-2 3-49,-1 2 1573,-1 2-1686,-2 2 3414,0 1-3795,-1 2 168,0 6 33,0 0 23,1 8 0,0-1-6,0 12-22,0-4 22,-2 9-22,-1-7-1,-2 0 1,-1-1 0,-1-1-6,0-2 17,1-5 6,1-3 16,2-5 129,0-1 157,2-7-246,1 0-40,1-7 62,4-9-16,6-9-12,0-1 28,10-11-34,-6 16-699,7-6 694,-6 12 0,-1 1-23,9-3-22,-5 7 0,6-2 6,-7 9 11,1 0-12,1 4-16,0 0 0,1 2 16,-2 2-10,-2 1-1,0 4-5,-3 3 17,0 2 659,-2 3-676,0 8-11,-5-4 27,-1 5-5,-5-6-3397,-2-1 3380,-2 0 17,-2-1 11,-4-2 23,0-2-6,-2-3 22,0-2 6,0-3 151,0-2 3420,1-7-3593,3-1-6,2-7 11,4 1-11,3-3-22,0-2 33,5-1 11,7-8-16,-1 7-6,6-6-6,-5 11-5,0 2 0,-1 2-11,-1 1-6,2 2-12,0 2 40,0 1-33,3 2 5,0 0 0,2 2-28,0 3-6,10 5-11,-10 2-27,6 4-24,-12-2-55,-3 2-700,-3 16 386,-3-9-100,-3 11-1099,-8-5 465,0-8-3655,-3 5 3146,2-11 50,3-3 319,2-3 448,1-3 494,2-3 352,1-1 179,4-1 4676,8-8-4021,-5 2 130,7-4 50,-9 5 34,1 1-68,-2 1-106,-1 1-95,-2 1-152,0 1-72,-2 0 459,1 1-762,-1 0 130,6-2-293,1 0-10,6-1 11,0-1-6,2-2-11,3 0-6,-1 0 12,3-2-23,0 0 6,1-1 5,-1 0 6,0-2 28,-1 0 17,-1 0 269,8-12-163,-11 8 28,5-7 12,-16 12-1,-3 1-33,-1 2-28,-2 1 39,-6 0-157,1 2-17,-5 1-11,-2 1-5,2 2 0,-4 3-6,4 2-3381,0 4 3386,0 2 1,-1 1-6,0 1-2274,1 2 2268,1 1-5,2 1-11,0 0-34,3 1-39,2 0-68,1 2 2174,2-1-2386,5 0-202,4-2-308,6-2-555,5-2-1483,4-4 2923,7-3 0,-15-3 0,1-2 0</inkml:trace>
  <inkml:trace contextRef="#ctx0" brushRef="#br0" timeOffset="91038">27847 12631 23328,'-3'-48'601,"0"0"0,0 4 1,1 8-216,2 15 1072,1 2-1245,-1 10 268,1 0-319,0 8 63,-1 0-203,3 7 496,1 3-501,9 27-34,-1 0-1617,7 22 1623,-5-3 0,-2 7 13,-6-28 1,-2 1-921,0 1 1,0 0 914,-2 2 1,-1 0-10,0 0 1,-1 1-1138,-1-1 1,-2 2 980,-4 17 0,-1 0 25,1-12 1,-2-2-558,-3 14 1,-2-2 497,3-18 1,-1-1-227,-8 11 0,-2-2 24,4-12 1,-1-1-409,-6 8 0,-3-3-2064,5-13 0,-1-4-6674,-22 16 9414,3-8 1,20-14 0,9-6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05:11:54.89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  <inkml:brush xml:id="br2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1327 934 32767,'-1'-5'-5566,"-1"1"4665,2 4 4006,-8-65-4213,5 42 776,-2-15 1,2 2-73,4 21 551,3 0 1776,10-6-3142,0 5 5905,8-4-4870,-1 6 368,2 2-184,3 1 0,2 2 0,1 4 0,0 2 0,-1 1 0,0 2 0,-3 2 0,4 7 0,-10 2-1790,2 17 276,-15-7 69,-2 10 28,-9-4 492,-4 2-2908,-7 2 3290,-3 1 94,-4 0-503,-13 14 892,8-12-221,-7 8 289,4-9-11,9-10-9,-5 1 3,9-11 295,2-3-219,0-3 2969,-2-3-2795,1-4 1032,2-2-1049,2-7 343,7 1-483,-1-4-5,3 4-6,1 0 11,2 1-50,0 1-1,1-1-16,1 2 5,2-2-22,3 2-5,4-1 16,18 0 0,-2 3-596,18 1 579,-5 4-14,-5 2 1,1 1 2,19 4-25,-6 3 0,-2 0-1091,5 3 1113,-19-5 1,-2 1-20,0 4 11,-6 0-12,-11 0 12,-9 7 23,-10-5 5,-10 6 529,-9-7-529,-7 2 912,-6-1-912,-3-1-3319,-4 1 3235,12-7 0,0 0-101,-18 4 28,19-6 0,0 0-202,-7-1-407,3-3 139,5-2-291,5-1-361,6-4-1242,4-1-2447,5-5 5772,4-3 0,4 6 0,2-1 0</inkml:trace>
  <inkml:trace contextRef="#ctx0" brushRef="#br0" timeOffset="250">2165 1078 18638,'-7'6'6223,"1"-2"-6156,6-4 17,0 0-56,50-11-727,-28 6 704,10-3 1,-1 1-23,-9 1-16,1 0-179,-1 2-35,-1 0-307,0 0-583,-1 2-1535,-2 0 2672,0 0 0,-9 1 0,0 0 0</inkml:trace>
  <inkml:trace contextRef="#ctx0" brushRef="#br0" timeOffset="1585">4809 899 27904,'5'-47'-343,"0"-1"1,0 5 0,-3 7-779,-5 17 2064,-7-2-1832,0 8 873,-4 0-201,2 8 395,-2 3-1354,-2 2 1841,-3 6-501,-14 13 96,5 2-325,-11 13 481,8-2-1755,-1 6 1481,0 6-120,2 6-953,3 4 657,3 1-218,5 1-8,5-4-86,7-2-15,5-6-48,9-4-55,6-6-534,24 7 356,-1-15 197,17 4-27,-9-17 108,4-5 65,1-3 47,0-3 4,-1-4-21,-2-3 38,0-5 96,-2-4 162,-1-3 146,-1-2 84,-2-3 67,-2-2 45,-3-1 84,-2-1 67,-3-2 72,-4 0 57,-3-2 56,-3 3 700,0-10-481,-8 11-18,-1-4-78,-9 16 294,-2 4-557,-5 5 1386,-3 1-1549,-7 4 1193,-18 12-1193,4 0-22,-13 12-761,10-3 700,2 1-23,2 2-501,-1 10 445,11-8-17,2 7 6,12-11-6,3-2-6,5-3-10,3-1-102,25 5 85,-7-9-331,19 1 320,-13-12 10,3-1 18,0-4 27,0-1 54,-1-6-31,-3-1 480,-2-3-429,-4-1 16,-3-1 22,-3-2-2698,-2-11 2727,-6 6 5,-3-8 426,-6 8-398,-4 1 5,-2-1 18,-4 1-1,-1 0-5,-1 3-6,-2 2-17,0 2-22,1 3-39,-1 3 3339,0 1-3395,0 3 52,0 1-80,0 3-34,1 1-16,0 1-46,2 3-50,-1 2-447,-1 10-35,4-1-458,0 5-685,6-3-1489,2 1 2395,5 3 0,-3-10 0,3 0 0</inkml:trace>
  <inkml:trace contextRef="#ctx0" brushRef="#br0" timeOffset="2221">5876 1069 19468,'0'-7'2907,"0"1"-2151,0 6 1265,0 0-2038,-21-47 12,16 41 16,-17-32 0,21 54-5,0 5 5,1 4-17,-1 2 6,0 3-5,-1 0-23,0 2-1354,0 0 1360,-2-1-464,0-1 492,0-4-66,0-4 71,0-5 6,2-5 16,0-5 1313,1-3-1234,0-2 873,1-2-901,0-5 28,0-1-78,0-6 0,0-1-1,0-2-16,1-1 11,1-3 0,1-2 11,1-2-11,1-2 6,1 0-1084,3 0 1067,1 0 27,7-8-21,6 4 5,0 1-28,2 9-6,-7 10 6,3 2 6,0 3 5,1 2-11,-1 1 0,0 3-34,0 3 18,-2 4 1088,0 2-1089,-2 3 6,-1 2 5,-2 1-5,-1 2-11,-2 1-6,-2 0 11,-2 0-5,-3 0 10,-2-2 46,-4 7-28,0-8 5,-2 1-17,0-8 17,-1-4 17,2-1 34,-1-3-23,2-1-5,0-4-6,-1-1 0,1-4 11,-1-3-11,2-4 6,0-4 10,1-3-10,3-2-6,2-3 11,6-2 12,2-1-18,4 1 12,1 2-3398,1 2 3359,1 5 27,0 3-652,0 2 642,0 4-379,-1 2 378,1 4-113,-1 0 97,0 4 38,0 0-38,0 4 2855,-1 3-2849,1 4-35,-1 2 12,0 4-129,11 26 50,-14-12-122,7 21-18,-19-20-145,-2 3-283,-6 1-312,-4 1-911,-6 2 1881,1-8 0,-1-1 0,2-2 0,-7 11 0</inkml:trace>
  <inkml:trace contextRef="#ctx0" brushRef="#br0" timeOffset="2758">6763 1199 25569,'29'-24'86,"0"-1"1,17-11-25,-41 62-12,-3 0 1,0 4-7,-1 4 1,-1 4-6,-4 3-16,-3 5-1199,-4 4 1182,-5 2-20,3-14 0,0 1-9,-7 18 6,7-21 1,1-2 4,-2 7 7,3-8-1,3-4 12,2-7 522,2-5-511,0-5-6,2-5 300,1-3-255,0-4 92,1-6-125,0-5 768,1-7-779,0-5 10,2-5-16,1-6-12,1-4 0,3-5-684,2-5 681,-2 12 1,0-2 25,4-20-17,-3 21 0,-2 1 22,3-11-5,-2 5-6,-2 3 12,0 5-1208,-1 3 1213,0 3-741,-1 3 719,1 2-12,1 1 6,3 2-2154,1 0 2160,3 3-50,4 0 33,3 4 11,4 2 6,2 2-1,4 4 1,0 2 5,2 1-17,-2 4-620,0 3 626,-3 4-1306,-2 5 1295,-2 2 1733,-3 3-1772,1 11 33,-9-6-274,-1 7 286,-9-10 27,-6-1-5,-6 0 0,-7 0-6,-8-3 1305,-5 1-1294,-22 3 1,-9-3-23,30-9 0,1-1-6,-27 2 3108,20-6-3107,4-3-40,4-1-638,-4-11 61,17 2-358,-1-10-672,19 2-1653,6-1 3305,8-5 0,-6 10 0,2 1 0</inkml:trace>
  <inkml:trace contextRef="#ctx0" brushRef="#br0" timeOffset="3166">7400 1373 23047,'25'-40'43,"0"0"1,0 0-1,9-17 1,-4 6-10,-7 1 14,-6 7 1,1-8-1,-1 4-43,-3 6 1,0 0-486,3-7 0,0-6 1,-2 8 518,1-13 14,-8 22 0,-2 1 20,3-15 22,-3-5 28,-5 26 17,-1 8 1156,-2 7-1195,0 4-45,-1 5 665,0 4-716,1 0 647,0 2-664,-2 3 1825,-5 8-1707,-15 31-134,-3 14-8,10-10 0,1 2-989,6-11 1,1 0 1021,2 3 1,2 0-21,1 19-1108,2 2 1070,1-1-51,6-1-56,0-2-101,4-21 0,2-1-2534,6 15 2500,-5-20 0,1-1-1469,5-1 0,1-2-183,4 4-823,12 11-1227,-17-30 4005,2-5 0,-9-2 0,-1-3 0</inkml:trace>
  <inkml:trace contextRef="#ctx0" brushRef="#br0" timeOffset="3742">7964 1240 12497,'28'-40'1131,"0"0"0,-2 4 1,-8 8 2189,-15 20-2727,-2 3 1252,-1 2-1505,-1 1 944,-3 1-1167,1 0 3347,-3 1-3398,2 0-61,1 2-18,-1 0 1,3 2 0,1 1 0,0 0 16,1 2-10,3 0 22,4-1-12,4 0-10,4-1-1,2-1-11,3-3 23,0 1-6,1-3 17,6-5-23,-8 0 12,8-14 10,-15 6 1,2-10 0,-8 4 0,-2-1 28,-3 0-12,0 0 12,-2 4 22,-5-1 56,-7 6-95,-7 4-11,-1 7 11,-1 6 23,4 5-35,-2 3 1,1 4 0,-2 4 5,1 4-10,-1 3-1,2 2-17,2 0 12,1 14-3404,6 2 3370,6-1-2251,10-5 2273,10-15 0,9-3-5,7-3-6,7-4-195,5-3 178,3-4 1469,1-4-1463,-2-2 11,-2-5-3,-7-6 1,0-2 19,9-7 0,-11 2 0,-2-2-12,0-9 7,-3-5 10,0-5-16,-3-6-11,-2-5 27,-2-4 7,-2-5 16,-2-1-1559,-3-2 1547,-4 2 77,-5 2-20,-5 20 0,-2 0 11,-2-15-6,-4-8 6,-2 26 39,-2 7 29,2 4-12,0 8 531,2 2-581,1 6 2385,1 3-2447,1 2 2636,1 1-2697,-1 1 250,1 2-234,0 5 17,0 7-11,1 8-6,-1 9-698,1 11 698,2 10-1890,0 8 1904,0-27 1,0 1-4,0 2 0,0 1-8,0 1 0,0 0-459,-1 1 0,0 0 447,0-1 1,-1 1-67,-1 13 0,0-1 22,0-13 0,0-1-12,-1 8 1,0 1-171,0-10 0,1-2-151,-2 15-207,1 7-377,1-26-782,0-6-2225,1-5-4920,-1-6 8914,1-5 0,0-5 0,0-2 0</inkml:trace>
  <inkml:trace contextRef="#ctx0" brushRef="#br0" timeOffset="4286">8835 1227 25736,'-28'-21'-205,"0"1"1,17-22 81,43 36-22,30-6 5,-26 9 0,-2 2-1808,22-3 1889,-19 3 1,0 0-43,12-1-1,-4 1 18,-5 0 6,-4-1 369,-5 0-336,-5-1 584,-3 0-545,-5 0 18,-2 0 27,-4 1 28,-4 0 246,-4 1-207,-2 0 1298,-1 1-1281,-10 3 420,1 1-420,-10 5 34,-1 0 129,-13 9-135,-7 11-129,6-5-22,5 3 0,21-13 12,4-1-1,2-1 6,4-1 5,3 0 28,15 2-10,0-4-12,12-1-12,-5-4 7,2-3 16,14-6-522,-12-1 517,7-6 0,-15-1 10,-5-3 63,2-13-62,-8 6-6,1-9 17,-10 12 22,-1 1 6,-2 1 17,-2 3 499,-3 1-415,-9-1 28,-7 1-101,-2 2-6,-3 4 51,-1 3-101,6 3-28,-4 0-11,10 2 5,0 3-11,1 1-5,1 5 5,-2 4-5,0 3-6,-2 3 0,2 4-3392,-1 4 3392,3 3-11,2 3-256,5 3 234,3 1-34,7 0-17,5-1-34,8-1-67,4-5-89,3-3-140,1-4-242,1-4-9175,24-1 8375,-22-9 0,8-1 0,-30-7 1</inkml:trace>
  <inkml:trace contextRef="#ctx0" brushRef="#br0" timeOffset="5060">11343 1069 32767,'17'-49'0,"-1"0"0,-1 5 0,-4 4 0,-5 2-767,-6 8 945,-4 5-1088,-3 6 499,-1 6-92,0 5 759,3 3-824,0 3 429,2 3 692,-7 20-337,2-2 254,-8 21-1317,4-4 1147,0 7-264,-2 5-3201,0 4 2428,-1 5-348,0 1-522,0 2 1125,1-1 48,5-20 1,1-1 196,-1 17-304,3-21 0,1-3 490,2 4-22,1-7 1692,1-5-1707,0-6 1089,0-3-1133,0-7 685,1-1-224,0-9 2978,0-1-3404,0-6 0,0-3 13,3-13 92,-1 1-351,4-10 242,0 6 0,1 0 26,3 0-11,9-9 12,-4 11-448,8-5 430,-5 15 92,1 3 6,0 2-6,2 3-6,13 1 6,-6 4 0,11 2 6,-11 4-12,2 4 6,12 10-5,-10 0 248,9 9-260,-15-3 6,-1 3-56,2 14 44,-11-8-5,-2 11 11,-14-15 465,-8 0-459,-7-2-344,-10-3 355,-5-1 6,-6-3-1580,-5-2 1557,-3-2-16,-3-2-12,1-2-185,-16-2-874,19-4 852,-10-2-112,26-5-1071,-1-7-21,11-2-2768,2-6-4905,12 3 9129,2 1 0,1 7 0,0 3 0</inkml:trace>
  <inkml:trace contextRef="#ctx0" brushRef="#br0" timeOffset="5276">12084 1283 17162,'-29'36'-21,"0"0"1,1-3-1,10-5 2497,22-9-2594,2 0 1320,3 0-1521,2-1-309,1 0-464,0 0-706,-1-2-1033,-2 0-5952,-2-3 8783,-2-3 0,-3-5 0,0-2 0</inkml:trace>
  <inkml:trace contextRef="#ctx0" brushRef="#br0" timeOffset="5457">12331 1073 23545,'-15'-44'586,"0"0"0,2 3 0,0 11-411,7 24-91,-1 3-45,4 2-62,0 0-16,1 3-39,1 3-102,1 5-190,0 6-470,0 3-1030,4 6 1870,2 6 0,-1-14 0,0 0 0</inkml:trace>
  <inkml:trace contextRef="#ctx0" brushRef="#br0" timeOffset="5884">12533 1298 26010,'-9'35'61,"0"9"-50,7-16-5,-2 8 5,2-11-33,0-2 27,0-1-5,-1-2 6,1-2 16,-4 3-10,3-8-7,-3 2 6,4-9 12,0-3 122,2-1 57,0-1-124,3-7-33,2-1 0,4-8-17,2-2 22,12-15-5,-3 5-1298,11-11 1314,-6 12 12,1 0-28,1 1 11,1 3-638,-2 3 610,-1 2 6,-2 4-18,-3 3-10,-1 2-12,-3 3 6,0 3-22,-1 1 1203,-1 3-1271,7 7 6,-5 2-28,4 6-34,-8-1-61,-1 3-45,-2 1 627,1 4-868,-1 0-241,2 1-336,1 1-498,4-1-980,2-2-2274,4-1 4822,7-3 0,-13-8 0,1-3 0</inkml:trace>
  <inkml:trace contextRef="#ctx0" brushRef="#br0" timeOffset="6667">13403 1514 11676,'5'-7'6900,"-2"2"-5443,-3 5-315,0 0-562,34-64 177,-23 40-638,9-13 1,-3 1 479,-13 21-84,-1 2-83,-3 3-108,-1 3-105,-2 1-79,-4 2-56,-3 2-16,-4 1-7,-3 2 1,-5 2-17,-3 4-6,-2 2-106,-1 3 95,0 2 0,3 2-11,3 2-12,3 1 7,3 1-12,4 2 0,3-1 499,4 0-510,4 6-6,10 0 12,1-3-6,10-5 11,-2-9 11,3-4-11,2-2 22,2-2 1,1-1-260,0-4 259,1-2-3188,-2-4 3200,0-2 147,-3-2-130,-1-2-1,-3-2 1,-1-1 16,-3-1 67,3-9-50,-5 7-5,2-8 21,-6 12 29,-2 1 17,-1 2 11,-2 4 161,-2 0-178,0 4 3303,-1 2-3365,0 2 124,0 1-202,-2 0-17,0 2 12,-3 2-1,-1 2 12,-3 4 5,-1 4-17,-2 3 1,0 2 10,2 2-10,0 2 10,2 0-5,3 2-11,1-1 0,2 1-6,8 7 6,2-7 0,17 10-1,-4-16-16,8 2 17,-6-10-6,1-2 12,-2-4 16,2-1-22,-2-3 11,0 0 0,0-3 28,5-8-17,-7-1 11,4-7 1,-9 2 5,4-13-34,-4 3 6,3-9 11,-6 9 29,4-10-29,-5 10 22,1-4 7,-5 15-1,-3 2 11,-1 4-22,-1 1 17,-1 2-23,0 1 23,0 1-39,0 3 16,0 1-16,0 0-1,1 1-5,1-1-22,1 1 11,2 0 5,3 0-5,3 2 11,3 2-6,1 2-10,4 3 10,1 0 6,23 7-6,-16-7 6,16 3 12,-21-8-7,-2-1-10,0-2-7,-1 0-4,-1-2 21,-2-1 1,-2-1-1,-3-2 7,0-1 10,-3 0 6,-1 0 34,0-5-46,-3 4 1,-1-2-6,-2 4 6,-1 2-11,-1 0 5,0 3-22,0 4-12,0 1 23,-1 5-44,-3 10 44,1-2-6,-1 8 6,1-4 28,-1 0-45,1 1-28,-1 2-11,0 0-11,0-1-39,2-1-17,0-2-57,1 0-105,1-5-622,2 5 145,1-7-6318,11 3 7080,-4-11 0,3-1 0,-8-5 0</inkml:trace>
  <inkml:trace contextRef="#ctx0" brushRef="#br0" timeOffset="7041">14659 1543 7578,'4'-6'7830,"0"0"-4532,-4 6-1836,0 0-325,18-62-201,-13 38-567,4-13 1,-1 2 263,-7 17-67,-1 2-73,0 4-73,0 1-56,0 3-95,0 2-79,0 3 355,0 0-545,0 3 846,-1 4-851,-1 2 16,0 7-5,1 1-23,0 5 6,2 3-12,2 2-5,3 0 6,5 2-12,3-1 423,4-1-445,4-2 11,1-2-1896,2-3 1874,-1-3-417,15-2 462,-14-6 11,12 0 11,-18-9 11,0-2 11,-1-3-2668,-1-3 2685,0-3 1206,-1-3-1200,-1-2 11,0-2 28,0-1 91,-1 0-86,-1 2 29,-1 1 11,-2 3 33,-3 3 3474,-2 3-3569,-2 5 6,-2 1-12,-1 4-22,-2 7 201,-2 2-234,-3 10-1,-2 2 18,-1 7-23,0 2 11,-4 23-11,4-11-3376,-2 18 3354,4-13-45,-1 5-96,-2 4-145,0 4-1708,2-21 0,-1 5 1,1-2 2015,0 3 0,-1 0 0,-2 7 0,2-4 0,2-9 0</inkml:trace>
  <inkml:trace contextRef="#ctx0" brushRef="#br0" timeOffset="7620">17115 1355 19918,'-1'-46'842,"0"0"0,0 4 1,0 9-350,-4 19 846,2 5-1148,-1 5 254,2 2-400,0 2 203,-1 3-176,-2 2 615,-4 6-581,-1 7 40,-13 24-107,5-2-845,4-10 1,1 1 839,-7 24-29,9-23 1,1 0-6,0 3 0,0 2-1476,-6 20 0,1 3 1411,4-14 1,-1 0-59,-2 16 0,0-1-634,5-19 1,1-2 470,1 0 0,1-1-81,1-3 1,1 0-88,2-3 1,0-1-934,3 26-618,7-7-1438,3-7-5105,3-9 8548,-2-9 0,-5-13 0,-3-6 0</inkml:trace>
  <inkml:trace contextRef="#ctx0" brushRef="#br0" timeOffset="7841">16729 1956 18033,'-7'-4'5982,"2"0"-5797,5 4 28,0 0-207,53-58-2500,-14 40 2477,1-14 0,7 2-62,-2 23 1,0 5 11,-9-1 0,-1-1-34,12 1 0,-1 1-223,16 0-158,-4 1 86,-5 1-741,-6 0-3473,9 1 303,-20 1 4307,8 1 0,-31-2 0,-2 0 0</inkml:trace>
  <inkml:trace contextRef="#ctx0" brushRef="#br0" timeOffset="8168">17489 1777 11609,'-4'-2'6615,"1"0"1148,3 2-7701,-39-33-40,29 25-11,-27-24 6,42 32-6,5 2-5,4 3-6,6 4-22,4 5 10,1 3 1,3 4-11,-1 4-12,-1 3-3313,-4 2 3280,-4 3-12,-5 1-375,-7 1 292,-6 1-13,-7 0-4,-9-2 45,-6-2 61,-5-3 39,-3-5 40,-2-4 28,-1-5-12,1-5 28,2-4 29,3-2-116,6-5 144,5-3-6,7-3-6,3-4 3096,4-3-3085,5-2 101,12-12-117,3 4-308,11-8 268,-2 10-16,3-1 0,3 3-29,1 2 6,2 1-22,2 2-11,0 2-34,2 2-51,1 1-72,-1 3-123,2 0-158,-1 2-184,0 1-303,-1 0-498,0 0-6234,14-1 7679,-10 1 0,-7 1 0,-18 2 0</inkml:trace>
  <inkml:trace contextRef="#ctx0" brushRef="#br0" timeOffset="8550">18225 1834 26725,'-20'29'-7,"1"0"1,4 32-90,39-40 37,9 2 46,3-9 27,-10-10 25,0-1-1,-3-2-23,-1-1 22,-1-3 43,-2 0 13,-1-5 24,-2 0-110,0-9-49,-4 3-14,1-7 0,-8 4 7,-1-2-20,-2-1 4,-1 1 12,-1 0 217,-6-5-73,1 7-5,-6-2 12,0 9-3,-2 2 12,-2 1-10,-3 1 68,-11 2-100,5 2-10,-7 2 1,9 5-17,-1 2-2,0 6-6,0 0-18,2 4-1,1 1-12,2 4 5,4 2-18,2 2-1047,2 0 1034,4 2-506,2-1 467,2 1-326,4-1 225,2 0-111,6-1-130,4 0-171,4-3-203,4 0-277,3-2-554,3-3-1445,2-3-6774,-1-4 9619,-4-4 0,-12-3 0,-5-2 1</inkml:trace>
  <inkml:trace contextRef="#ctx0" brushRef="#br0" timeOffset="8941">18934 1924 24921,'-32'-22'67,"-1"1"1,-20-12-40,47 43 5,1 8 787,3-3-814,1 5 285,5-5-285,3-1-17,6 1 22,2-1-11,4 0 0,4-2 0,0-1 135,2-2-135,8-1 11,-8-3-11,6-2 22,-12-2 12,-1-4 458,-2-1-442,-3-5 0,-1-2 12,-3-3 5,-3-2-11,-3-2-11,-2-3 11,-1 0-17,-3-2 17,-1 1 11,-4 1 6,-1 2 11,0 3 6,-2 3-1,-1 3-10,-1 2 5,-2 2-11,-1 3-17,-2 2 5,-2 3-10,-2 2-7,0 4 1,-1 5-17,0 2-17,0 4-543,-1 3 532,3 3 0,0 2-17,4 0-5,2 2-28,4 1-3261,4 0 3148,4 2-1112,7 0 900,6-1-634,12-1 382,7 0-242,9-4-598,5-1-2605,8-4-5327,-4-4 9035,-4-4 1,-21-7-1,-8-2 1</inkml:trace>
  <inkml:trace contextRef="#ctx0" brushRef="#br0" timeOffset="12360">20229 1718 25235,'2'-44'271,"-1"-1"0,0 4 0,-1 8-370,-3 18 335,-2 2-475,-1 1 166,0 3-68,0 2 168,-1 2-386,-1 2 582,-9 5-11,2 4 220,-8 5 142,1 4 59,-2 5-45,0 2-107,0 3-958,3-1 494,4 0-212,5-3-149,4-1-64,5-3-46,3-2 13,7 3-96,1-6 248,5-1 197,-2-7 1086,-1-2-436,2-1 168,-2-4 307,2-1 74,-2-4 90,1-2-81,0-3-432,0-1-655,0-3-29,-1 0 0,-1-2-228,-1 0-277,0 1 50,-1-7-67,-2 6 269,-1-2 0,-2 8-13,-2 3-6,0 2-120,0 2 0,0 2-249,0 1-420,0 2 312,-3 7 9,0 2-95,-3 9-228,1 1-193,0 3-448,0 4-1040,1 4-5523,1-2 8331,2-3 1,0-10 0,1-7 0</inkml:trace>
  <inkml:trace contextRef="#ctx0" brushRef="#br0" timeOffset="12717">20176 2090 22019,'-23'30'189,"0"1"0,-11 19-102,36-43 652,3 1-1078,0 0 216,1-1 73,-1 0 756,3 0-875,-2-1 376,3 0-157,-4-3 1461,0-2-812,-1 0 39,0-1 51,0 0-91,0-2 54,1-2-198,1-4-242,1-3-193,1-2 68,4-9-182,-3 6-37,2-6 0,-6 9-228,-2 1 77,-2 2 58,0 2 208,-3 1-259,0 1-37,-3 1 71,1 2 16,-1 0 153,1 2-22,-1 0 106,2 0-46,0 1 72,1 0-74,1 0-397,-1 1-754,0 3-4844,0 3 5932,-2 5 1,2-6 0,0 1-1</inkml:trace>
  <inkml:trace contextRef="#ctx0" brushRef="#br0" timeOffset="16533">22318 2139 19148,'10'-47'843,"-1"0"0,1 0 0,2-7 0,0 2-390,4 3 1,0 6 37,2 0 615,7-10-565,-15 34-312,-1 0-111,-7 15-64,-1 2 36,0 16 5,1 0-54,0 17-194,1 1-32,-2 6 91,1 7-1608,-5 3 1721,-2 5 46,-4-13 0,-1 1-526,1-10 0,-1 0 505,-8 20 1,-2-1 56,-4 1-1257,8-19 1,1-3 1297,-6 0-53,2-5 109,2-7 53,1-4 987,2-6-765,2-3-16,4-3 801,1-6-1100,2-15 3119,3-3-3475,2-15-32,5 0-400,2-7 370,5-6-2055,3-5 2233,-7 26 0,1-1 135,6-16 0,1 0-221,-4 12 0,2-2 260,9-20 1,4-1 4,-3 18 1,0 3-6,0 0 0,1 2 151,6 3 0,0 5 296,4 3 70,9 0-139,-14 17-37,0 4-169,-1 2-3,15 14-137,-12 1-308,2 14 0,-1 6-372,0 9-370,-7-6 1,-1 2 276,-3 12-95,-2 7 18,-4 1-15,-5 3 408,-7-31 1,-1 2-478,-1 12 1,-1 0 566,-2-11 0,0-1-553,1 10 1,-2-1-2239,0-5 1,0-2 3079,0 20 1,0-10 0,2-24 0</inkml:trace>
  <inkml:trace contextRef="#ctx0" brushRef="#br0" timeOffset="16732">22577 2048 25591,'36'-43'-102,"0"0"0,-3 3 0,2 8-11,-2 19 0,0 5-5882,22-6 5553,-18 6 1,0 2-1433,16 1 1867,4 2 1,-26 3 0,-4 0 0</inkml:trace>
  <inkml:trace contextRef="#ctx0" brushRef="#br0" timeOffset="17341">23233 2507 20291,'-1'6'1827,"-1"-1"-671,2-5-598,64-37 274,-21 7-638,-3 5 1,3-3 148,-5-5 1,-5 0-2833,5-7 2539,-9 6 1,-2 0 123,4-11-203,-2-5 38,0-4-42,-16 26 0,0-2-2,0 1 1,-1-3-7,5-27 1,0-1-26,-8 22 0,0 1 14,4-20 0,-3 2-27,-5 6 181,-4-6-103,-2 19 582,-2-2-592,-3 21 202,0 6-169,1 4-13,1 4 1549,0 2-1496,-1 3 1271,-6 11-1261,-1 2-92,-6 13 27,0 3-10,5-3 1,0 3 67,-6 22-90,6-16 1,1 1-845,-2 23 790,8-29 1,0 0 24,1-1 0,1 2 53,0 12 0,2 0-3,0-13 0,0 1-542,2 8 0,1-1 533,4 8-6,4-3 6,5-6-6,5-3-2696,4-5 2704,6-5-6,3-6 113,3-4-122,22-6 12,-12-5-46,16-8 65,-17-6 6,0-8 11,-13 2 0,-1-3 4,16-14-19,-17 10 0,-1-1 749,7-18-739,-1-5 660,-12 9 1,0-3-675,-5 8 0,-1-1-6,4-10 0,-1-2 28,-2-2 0,-3 1-8,-4 12 0,-1 0 16,1-9 1,-1 1-479,-4-6 541,-4 5-1892,-6 6 1925,-3 6-1302,-4 4 1347,-1 5 869,1 5-903,1 3-28,1 5-45,4 3 340,1 3-384,1 2 2504,2 0-2527,-1 5-17,0 4-5,-2 9 16,-1 7 0,-2 9 2208,-1 8-2197,1-2 1,1 3-349,1-9 1,0 3 202,-1 15 0,0 8 0,1-6-1028,2-9 1,1-1 1025,1 1 0,1 4 0,3-7-452,9 20-318,11-4-1925,7-6-658,6-2 3498,-12-23 1,-1-2 0,3 2-1,-1-2 1</inkml:trace>
  <inkml:trace contextRef="#ctx0" brushRef="#br0" timeOffset="17842">26152 2518 20098,'-2'-51'543,"0"0"0,1 3 1,2 5-175,12 2-94,4-4-56,4-5-3436,5-3 3270,-12 25 1,1-1-21,1-1 1,-1 0 440,2-1 0,0-1-460,-1-1 0,1 0 8,-1 0 1,-1-1 16,0 1 0,-1 0-500,-2 1 0,-1 0 506,5-28 22,-6 5-184,-6 5 184,-7 6 1491,-4 7-1485,-4 6 5,-4 7-5,0 6 426,2 5-471,1 7 2834,4 3-2840,0 8 1103,3 6-1108,-8 45-6,5-11-286,1-6 1,1 2 319,-1 18-45,4-26 0,0 1-6,-1 3 1,1 0-12,0 2 0,0 0-22,0 1 0,0 0-712,0 0 0,1-1 681,1-1 0,-1 0-37,1-1 1,1 0-54,0-3 1,0 1-48,2-2 0,1-1-549,3 28 129,5-7-1795,2-6 1565,3-7-330,2-8-19,2-6-2227,2-7 3433,3-4 0,-11-7 0,-1-3 0</inkml:trace>
  <inkml:trace contextRef="#ctx0" brushRef="#br0" timeOffset="18531">26784 2227 18515,'-3'-4'3383,"1"0"-67,2 4-3182,-61-32-622,46 24 513,-20-10 1,9 4 200,26 13-181,3 1 95,3 0-107,7 0-10,6 0-18,7-1 1,6 1-12,5-2-1750,3 0 1745,-1-2 6,-2 0-437,-4 0 442,-5-3-221,-5 0 237,-5-1 1,-4-1 0,-3-1 1624,-3 0-1619,-1 0 820,-3-1-797,-2 0-1,-1 1 312,-1 1-300,-1 0-11,-3 0 11,-2 1-11,-3 1-12,-2 0 18,-3 2-12,-2 1 11,-2 1 124,-19 3-124,13 2-16,-13 4 182,12 8-42,7-1 297,-3 5-30,9-1-106,3 2-73,4 2-79,2 3-48,3 2-645,5 2 342,2 2-348,7-1 38,4 1 48,4-1 56,3-3 51,4 0 31,4-4 29,3-1 62,3-4-7,1-3-35,0-3 19,-2-5 22,-3-2 56,-1-3 62,-5-4 34,-1-2 28,-4-4 3,3-10 58,-9 3-11,4-9 56,-7-7-683,-5 5 660,4-8 18,-6 9 22,0 3 39,0 0 5,-2 4 23,0 2 18,-2 4 371,-2 3-395,0 4 8,-2 2-86,0 3 666,0 0-739,-1 6 6,-1 0-6,-1 7 0,-1 2-5,0 3 0,1 3 10,1 1-10,1 1-12,3 1 6,3-1 0,3-1 0,5-1 0,3-2-3392,16 3 3409,-7-8-6,10 1-988,-12-10 1027,-2-2-208,-1-5 214,-2-2 11,-1-5-16,-3-3 16,-1-2-5,-2-3-6,-1-2 0,-2-1-12,-2-4-16,1 0 2813,-2-2-2801,4-11-24,-2 10-16,2-5 0,-2 14 1447,0 5-1453,0 3 314,-2 3-376,-1 4-49,-2 0-68,1 3-73,0 1-100,1 4-180,1 3-252,2 6-352,1 2-634,1 4-1108,1 2 2884,1 6 0,-5-13 0,-1 1 0</inkml:trace>
  <inkml:trace contextRef="#ctx0" brushRef="#br0" timeOffset="19226">27927 2486 17195,'-8'10'5859,"3"-3"-5157,5-7 1096,0 0-1720,64-46-2945,-35 24 2915,12-7 0,-1-1 30,-14 7 652,1-4-668,-3-3 28,9-22-85,-10 9 3,-8 14 1,-1-2-385,2-13 399,-2-1 16,-2 1-22,-3 2 11,-3 4 17,-1 2 27,-2 6 102,-3-4-56,0 13-18,-2 0 2256,-3 12-2328,0 5-16,-1 1-1,-1 4 533,-1 4-532,-4 3-24,-3 6 35,-1 5 132,-1 6-19,-1 4 24,2 5-57,2 3-5,2 4-3410,4 2 3371,4 2-5,4 2-462,6-1 276,6-2-16,7-2-847,6-4 898,4-3 28,3-3 16,4-6 4,0-2 14,3-5 36,-2-3 10,0-6-17,-4-2-5,-2-5 2578,-2-2-2556,-1-5-2503,-1-3 2497,1-6 140,-3-8 1,0-3-152,7-11-95,-8 6 1,0-3 89,-6-3 0,-2-1-9,-3 8 0,0-2-540,3-11 0,1 0 532,-6 11 0,0-2 22,4-15 0,1 0 3,-5 11 1,0-1 21,4-10 1,-1 0-3,2-14-369,-8 22 0,-1 0 391,3-16-652,-6 21 0,-2 3 641,-1-6 454,-4 7-438,-2 4 18,-2 6-12,-1 5 1603,1 3-1619,2 5 1436,-1 4-1454,3 1 3120,-1 2-3136,-1 4 17,-2 2 16,-3 7-10,-2 5 21,-2 8-2554,-2 6 2515,-2 8-10,1 6-242,0 8 258,3 5-234,7-27 1,1 1 227,1 0 1,0 1-29,1-2 1,1 2 30,-1 9 1,1 0 2,-1 19 0,2-24 0,1-1-5,0 8 5,1-4-5,0-3-1,0 11-10,0-12 5,0 6 11,0-16-2033,-1-3 2022,-1-1 5,-1-5 2018,-1-2-2018,1-1 251,2-6-261,-1-1 474,2-7-424,0 0 3358,5-2-3414,-1-1-28,4 0-67,0-2-124,1 0-268,2-1-639,1-1-2386,1-2-6308,-1 1 9813,0 0 0,-7 4 0,-1 0 0</inkml:trace>
  <inkml:trace contextRef="#ctx0" brushRef="#br0" timeOffset="21975">28777 2331 7011,'-3'3'2134,"1"-1"4374,2-2-4901,-1 5-873,1-3-34,-1 3-50,1-5 2862,0 0-3282,3-4-146,-1 1 0,2-3-17,-1 0 6,0-1 78,5-6-84,-2 2 6,4-5-11,-1 2 16,-1-1 6,2-2 0,0-1-17,-1-1-16,1-2 5,-2-2 5,1 1 1,-2-2 27,1-1-10,-2 0 78,3-13-96,-3 8-614,3-11 615,-3 13 10,-1-2-240,1 0 213,0 1-17,0 1-11,1 0 22,0 1 0,-1 1 0,0 1-5,-1 1 0,1 1-12,-3 0 6,1 0 11,-1-1-5,-2 1-1,1-1-10,-2 0 6,0 0-18,-3-1-11,1 0 17,-3-1 590,1 1-602,0 0 7,2 0-12,1 3-6,0 1 238,2 2-221,0 2-6,2 2 18,0 1-12,2 2 11,-1 1 1,1 2-1,-2 0 6,1 1 6,-2 1-1,1 0-21,-1 1 21,-1 0-10,1 0 5,-1-1 28,0 2-28,-1-2 5,1 2 1,-1-1-17,0 1 5,0 1-5,0 1-6,0 0-22,0 3 0,-3 2 11,0 2 11,-8 12-22,2-2 22,-6 9 0,2-3 0,-1 4 23,-2 1 5,0 3-5,-1 1-1287,0 4 1276,-2 2-12,1 3-525,0 0 519,1 2-16,-4 19 0,6-13-876,-2 14 887,8-18-11,2 0-610,3-2 626,1 0-10,2-1 10,1-2-5,0-2-11,3-3 929,0-2-907,3-2-11,1-2 40,7 20-35,-4-18 1,5 16-17,-6-23 16,-1 0 1,2 0-6,-1 0 11,0 0-17,0-2-22,0 0 0,0 0 483,-1-1-477,0-1 989,0-1-956,5 5 0,-2-6-11,3 1 6,-3-6 841,-1-4-841,1 1 109,-1-2-109,-1-1-6,0-2 0,-1 0 0,-1-1 11,-1 1-6,0 0-5,-3 0-5,1 1 16,-2-1-11,-1-1 11,0 1 0,0-1 1,-1 0-1,3 1 0,-2-1-5,3 0 27,0-1 29,6 0-23,0 0-28,5-1 12,-2-2-12,1-2-6,0-1 1,0 0 0,-1 0-12,-3 1-33,-1 1-40,-3 1-66,-2 1-113,-2 1-907,-1 0-1759,-1-2-22,0 2 2946,0-3 0,0 3 0,0-1 0</inkml:trace>
  <inkml:trace contextRef="#ctx0" brushRef="#br0" timeOffset="22575">29395 2211 8842,'-2'-8'4554,"1"1"-3065,1 7 4992,0 0-10049,31-61 4151,-22 39-326,9-14 1,-4 2-1208,-13 20 1337,-1 1-51,0 0-51,-2 0-27,0 1-40,-4-1-39,1 1-16,-2 1-17,2-2 2257,-2 0-2274,2 0-6,-1 0-13,1 0 2,1 2-10,1 0 3389,1 3-3382,0 2-25,0 0-25,0 3 22,1 0-14,1 2 5,0 5 163,2 3-195,0 6 26,3 2-75,6 24 24,-3-13-5,4 17-1663,-6-17 1651,1 0-188,0 0 162,1 0-20,0-1 35,1 0 19,1-1 5,1-2-429,0-1 437,1-1-183,4 14-86,-8-7 1585,-1 6-1582,-13-12 41,-7-6-3,-5-1-423,-5-1-172,-3 0-210,-2-3-123,0-3-94,1-2-339,2-3-386,5-3-343,4-3 202,5-4 239,5-5 907,3-4-58,4-5 410,2-3 259,4-5 160,4-2 140,1-2-413,2-1 935,1 1 368,1 1 368,0 2 319,-2 3 266,-2 2 75,-2 5-97,-2 2-26,-3 5 836,-1 1-1525,-3 7 390,0-1-871,-1 7 44,0-1-390,-3 4 509,-1 2-225,-3 4-170,-2 3 36,0 3 0,-3 2 41,-7 13-371,4-4 159,-17 23-564,12-16-235,-8 12 563,-4 6 1,18-28 0,-6 10 0</inkml:trace>
  <inkml:trace contextRef="#ctx0" brushRef="#br0" timeOffset="23408">31042 2115 16916,'10'-54'608,"-1"0"0,0 0 1,0 4-1,0 0 0,-2 8-120,5-17-82,-4 19 0,0-1-19,2-19-716,-2 15 1,-1 1 670,-1 1-12,0-5-33,-3 26-56,-1 6-73,-1 6 772,-1 5-907,1 2 469,-1 13-446,0 16-28,-2 7 6,-2 15-618,-1-13 0,-2 1 595,-6 24-449,3-16 0,0 0 446,0-9 1,1-2-9,-3 3 0,1 0 0,-1 1 0,-1-1-6,0 0 1,-1 0 8,1-2 0,-1 1-6,1-3 0,1 0-1087,0-2 0,0 0 1084,-8 24 1,4-5-332,3-5 337,4-5 11,2-6 1,3-4-12,1-4 0,1-6 0,1-4-12,1-4 869,0-5-824,0-2 1488,3-6-1476,3-4 28,13-14-23,-1 0-16,11-12 5,-5 5-6,2-3 35,14-14-40,-10 9 5,12-8-13,-15 15-3,0 5-211,-1 2 205,-2 4 1,-2 4-12,-2 2 11,-3 4-79,-3 3 68,-1 3-6,-2 1-5,-2 3 510,-1 2-521,0 4 214,-1 3-232,-1 4-4,-1 3-18,0 2-44,-2 3-40,-1 1-61,-1 1-511,2 12 125,1-10-342,3 6-218,4-13-439,4-3 2721,3-2-3912,5-4-1026,3-4 3809,7-3 0,-15-3 0,0 0 0</inkml:trace>
  <inkml:trace contextRef="#ctx0" brushRef="#br0" timeOffset="23815">31787 2336 17313,'13'-46'778,"0"0"0,-1 4 1,-3 7-218,-8 17-97,-1 1 1021,-1 2-1137,-2 3 330,-2 1-454,-2 3 158,-3 1-254,-1 2 613,-2 2-657,-2 1-16,-3 2-24,-1 3-16,-2 2 0,1 5-11,-1 4 0,0 1 0,1 3-12,1 1 12,2 2 17,-4 11-34,7-7-17,-2 7 0,9-11-22,3 0 5,2-3 12,4 0 0,3-4-6,4-2 11,5-3 6,3-2 11,3-3 11,3-2 0,2-3 23,15-7-471,-9-1 482,9-7 16,-14 2 12,-2-3 39,-1 0-6,-3-2 13,-3 1 105,2-11-95,-6 9-3,1-7 14,-8 13 28,-2 1 128,-1 2-122,-2 3-112,0 3 458,-1 3-470,0 2-47,-3 2-3,1 2 0,-4 3-11,2 3-6,-1 2-5,1 2-56,0 2 10,2 1-21,1 0-29,0 2-44,1-1-62,1 2-107,3-2-128,1 0-180,4-2-240,1-1-392,4-1-623,2-2-906,3-2-2247,3-3 5047,4-1 0,-12-4 0,0 0 0</inkml:trace>
  <inkml:trace contextRef="#ctx0" brushRef="#br0" timeOffset="24183">32237 2323 20283,'2'-44'771,"0"0"0,1 3 1,-1 7-179,2 12-83,0 0 213,0 3-292,-1 2 20,-1 3-155,-1 3 8,0 2-97,0 3 88,-1 1-183,0 2-11,0 2-95,-4 8 10,1 2 7,-4 9-18,1 0-5,-1 4 0,1 3-39,0 1 39,2 1-11,2 0-6,2-2 28,4 0-16,3-4-18,10 6 35,-2-9-12,6 3 11,-7-9-6,0-3 1,-2-2-12,-2-3 12,-1-2 5,-2-1 0,-1-1 6,0-3 6,-1-1-12,0-4 6,-1-2-6,-2-9-6,0 0 1,0-8 11,0 3-6,1-2 17,7-16-28,0 9-291,7-8 291,-1 16-11,1 3-1,3 4-10,-2 3-17,2 3-56,-2 3-45,0 3-84,0 3-79,0 2-145,0 1-135,2 3-184,0 1-275,0 4-403,1 1-448,0 2-1753,0 0-4818,-2 0 8464,-3-1 0,-7-5 0,-5-2 0</inkml:trace>
  <inkml:trace contextRef="#ctx0" brushRef="#br0" timeOffset="24500">32915 2194 26304,'-4'22'-224,"5"-5"-66,16-19 652,3-1-57,12-6-164,-7 1-23,5-4-22,-10 3-66,-3-3 168,-2 0 48,-2-2-266,-2-1-44,-2 0 23,-2 0 0,-2 0 19,-1 2-13,-3 2 22,0 3-24,-4 0-2,-1 3 55,-6 1 48,-4 2 48,-4 1 33,-4 1 50,-3 2 36,-2 2 5,0 4-18,1 3-60,1 2-94,2 3-40,-1 8-76,8-3-23,-1 6-33,11-7-38,3 0-4,2 0 10,4 0-68,3 0-64,8-1-120,4 2-357,7-2-3790,5 0 1361,4-4 3202,6 1 1,-18-8-1,0-2 1</inkml:trace>
  <inkml:trace contextRef="#ctx0" brushRef="#br0" timeOffset="26641">4045 2734 24962,'-4'2'190,"0"-1"-162,4 0-5,-2 1 21,2-2-49,-2 1 33,0 0 0,0 1 61,-5 1-60,-2 1-1,-5 2 11,-3-1-16,-2-1 16,-2-2 0,0-1 0,2-2-16,1-3 16,2-3 0,1-4-17,2-2-5,1-3-11,0-5 5,-2-15-780,3 5 764,0-9-3153,6 3 3169,5 11-439,4-4 422,5 14 17,6 1-28,5 5 23,4 1 5,5 5-1994,5 2 1972,3 6 11,2 5-942,16 17 965,-16-1 772,8 13-800,-24-6 48,-8 22-54,-7-11 11,-11 17 407,-9-27 0,-3-1-424,-15 19 0,7-17 1,-3-1 2,4-8 0,0-2-9,-3 2 1,-1 0 5,-1 0 0,-1 1 6,0-1 0,-1 0-136,0-1 1,-1 0 143,1-2 1,0 0-1,2-3 0,-1-1-445,-7 2 1,-1-1 469,-14 4-165,-9-2 171,26-15 0,4-3 5,5-5 789,5-3-783,5-5 6,4-2-12,3-3-10,4-1-6,1-1-6,7-1-28,3-1 17,10-1 1738,7 1-1732,7 0 0,8 2-18,5 2 1,6 2-28,4 3-6,3 2-61,1 2-90,0 3-118,-1 1-1408,-1 1 943,-2 1-570,-3 0-2314,-4 0-2862,-3 2-186,-9 0 6711,-7 1 0,-15-1 0,-6-1 0</inkml:trace>
  <inkml:trace contextRef="#ctx0" brushRef="#br0" timeOffset="28118">6300 2955 15154,'2'-7'4913,"0"2"-3127,-2 5-1220,12-71 588,-13 22-1011,6 6 0,-2 1 109,-12 2-51,-2 27-55,-1 3 44,-12 3-145,2 4-3398,-10 7 3409,5 6-33,-5 9-947,-3 6 952,-5 8-314,-2 3 300,10-4 0,-1 1-9,7-7 1,1 0-12,-9 11 1,2-1-1,9-8 0,2-2-428,1 1 1,1 0 371,-14 27-16,9-4 1667,8-3-1762,9-5-46,12-4-49,9-4-74,14-5-78,10-5-73,9-4-39,8-8 30,-8-8 1,1-2 365,-9-3 0,0-2-199,7-3 1,4-2 0,-4-1 110,-3-3 0,0-2 61,3-3 1,5-4 0,-6 1-384,-4 0 1,-3-2 573,12-6 0,-3-2 31,-16 8 0,-3-1 36,-2 0 1,-1-1 30,-2 0 0,-1-1 957,15-25-565,-11-1 0,-1-2-345,-11 20 1,0 0-330,6-20 1,-3 1 435,-3-2-12,-3 2 221,-1 4-187,-1 4 23,-3 6 33,-1 3 1446,-3 7-1452,0 5 216,-2 6-19,0 4 1211,0 6-1727,0 4 779,-1 14-784,-1 2 122,-2 13-100,-1 3 6,-2 5-747,-3 6 736,-3 4-930,-3 4 913,-3 4-1037,-2 2 1021,-3 4 4,-2-2-13,6-15 0,0 0 0,5-11 0,1-1-3,-6 8 0,2-1 0,-1 7-17,3-6 0,7-6-5,4-6-1,3-5 583,3-5-566,3-4 880,4-4-863,2-4 1252,3-2-1240,3-6-6,3-3-6,5-6 11,15-12 12,-7 3-1499,10-10 1533,-15 9-18,1-1-212,-2-1 212,-1 2-16,-1 2-1,-2 3 1,-1 3 0,-3 3-18,0 3-10,-8 5 0,-1 1 5,-7 5 1485,0 3-1479,-1 3-3161,1 5 3156,0 3-1,-1 4 0,0 4-11,-1-1 11,1 4 6,7 25-17,0-23-6,7 18 12,-2-32-23,3-2 28,1-3-22,3-3 0,1-2 11,2-2-6,2-3 6,1-5 6,1-3 3386,0-3-3386,11-10-1,-10 2-689,7-6 701,-15 5-415,0-1 437,-3-1 11,-1-1 17,-2 2 6,-1 0 11,-2 3 17,-1 1 5,-3 2 6,-1 5 12,-2 2 807,-1 3-898,-1 3 488,-1 1-504,-3 8-6,0 0-11,-1 7 6,0 1-17,1 0-1,-1 3-21,0 1-6,1 1 5,1 0-196,0 10-5,1-7-190,2 6-265,1-10-379,4 0-735,1-2-1826,2-3-6201,1-3 9167,-2-3 0,-4-3 0,-2-3 0</inkml:trace>
  <inkml:trace contextRef="#ctx0" brushRef="#br0" timeOffset="28292">7844 2677 22699,'-9'-23'-3825,"4"8"-4011,7 27 7836,2-1 0,-3-5 0,0-2 0</inkml:trace>
  <inkml:trace contextRef="#ctx0" brushRef="#br0" timeOffset="33100">7992 3358 11290,'-6'4'5080,"0"-1"-3876,6-3 3142,0 0-4037,42-63-2085,-24 37 1913,8-12 1,1 0 97,-8 12 30,0 0-92,0-3-22,-1 0-39,0-3-11,-1-2-34,-1-1-945,0-4 912,-2-3-6,-1-5-12,-2-3 7,-1-4-12,-2-1 6,0-1-2428,-2 0 2427,-2 3 18,-2 18 0,1 1 512,-2-13-346,2-7 29,-3 27 232,0 7-212,-2 6 644,0 4-769,-2 6 3049,0 2-3115,1 1 677,-1 4-592,-2 2 396,-2 7-146,-3 7 25,-13 25-28,4-3-1117,7-11 1,0 1 1038,-5 21-117,2 5-152,2 2-175,7-27 1,2 0 28,0 0 0,0 0-432,2 0 1,0-1 267,0 30-26,4-21 1,1-1-284,4 17 199,0-21 0,1-1-636,8 7-1852,14 9 107,-5-15-1676,11 6-3169,-12-22 7589,-2-4 0,-10-8 0,-5-3 0</inkml:trace>
  <inkml:trace contextRef="#ctx0" brushRef="#br0" timeOffset="33873">8873 3123 9658,'5'-6'5790,"-1"2"-4069,-4 4 3235,0 0-3851,30-60-1665,-23 40 740,9-14 1,-2 2 137,-14 22 126,-1 0-338,-2 2-79,-1 0-68,-1 2-39,-2 2 117,0 1 13,-4 1 59,-1 1 847,-5 1-695,-2 2 81,-4 2 53,-1 4 35,-2 3-122,1 4-22,-1 3-91,1 3-81,0 4-462,0 1 374,1 3-37,-2 12-91,8-11-48,2 7-53,12-17-30,3-2-11,5-3-79,3-3-32,16-2 294,-3-4-16,12-2 53,-5-7 104,3-2 83,2-4-362,1-5 580,0-2 96,-1-4-288,-1-2 20,-2-2-60,-3-3-78,-2-1-41,-3-3-60,-3-1-29,-3-1-44,-3-3-6,-3-1-16,-3-4-14,-1-2-11,-2-4 11,-1-2-2329,0-1 2355,-1 0 45,0 1-1112,1-12 1187,0 18-294,0-6 361,1 24 34,0 6 284,0 4-264,-1 6 1900,0 2-1934,-1 4 1821,0 1-1812,1 12 410,1 14-646,0 6 15,0 12-3416,-2-3 3412,-2 4-440,-3 4 461,-2 3-67,-4 3 181,-1 0-1265,-1 1 1301,1-4-871,5-18 1,2-1 850,-2 13 110,2 8 1641,8-22-1761,1-3-116,5-3 89,2-1-494,2-2-96,2-2-269,0-2-507,2-1 548,0-3-3351,0 0 4153,1-2 0,-8-5 0,-2-1 0</inkml:trace>
  <inkml:trace contextRef="#ctx0" brushRef="#br0" timeOffset="34336">9593 2953 15950,'0'-4'3949,"0"0"-1271,0 4-2269,-8-62-108,4 42-163,0-15 0,-2 3 301,1 24-286,2 3-38,-1 1-57,2 2-22,2 2-78,-3 0 66,2 1 337,-6 14 119,3-4-75,-1 11-34,3-7-66,2 2-51,2 0-97,3 2-94,3-1-385,3 1-102,2-1 135,13 9 75,-4-7 104,8 6 25,1-1 92,-9-6 12,4 6-163,-10 0-78,-7-5-4048,-2 12 3464,-8-13-1505,-5 4 480,-5-8-1822,-4-2 3794,-5 0 1,9-7-1,0 0 1</inkml:trace>
  <inkml:trace contextRef="#ctx0" brushRef="#br0" timeOffset="34506">9616 2928 20986,'-35'20'942,"5"2"1345,14 5-2756,1 5-3,-3 2 1132,0 5-2877,-1 3-7614,2-2 9617,2-6 0,8-16 0,3-7 1</inkml:trace>
  <inkml:trace contextRef="#ctx0" brushRef="#br0" timeOffset="38458">11409 2887 24351,'-25'-19'-22,"4"6"22,21 16 17,0 3 0,0 0 11,0 1-12,0 3 1,0 1 17,3-1-17,1 1 5,3-1 17,3 0 56,12 4-39,-3-4-5,11 2-23,-6-7 0,2-2-11,2-2-1,0-1-4,-2-3 10,-2-1 12,-3-4 5,-5-2 56,0-7-56,-9 2 0,0-8 1,-6 3-18,-4-2-5,-2-2 0,-4-2-6,-3 0 0,-1-1 11,0 2 1,-1 1 5,0 3-3370,1 4 3399,1 4 4,3 4-21,1 3-18,1 3-28,2 2-10,0 3 16,-7 9 0,-1 3 11,-6 10 6,2 2-12,-2 2 2439,0 4-2433,2 1-22,0 1-385,3-2 384,3 2-21,2-1-46,4-1-33,2 1-79,3-1-660,12 13 39,1-10-448,13 6-1529,2-16-1933,3-3 4722,11-1 0,-20-11 0,1-1 0</inkml:trace>
  <inkml:trace contextRef="#ctx0" brushRef="#br0" timeOffset="38833">12202 2994 15872,'0'-6'4671,"0"0"-3574,0 6 1351,0 0-2420,-52 11-637,31 3 614,-10-3 1,1 3 158,14 11-226,-6 24-10,9-17-927,-5 16 837,9-24-334,0-1 155,-1-1-96,-2-1 385,0-3-357,0-5 95,-1-4 113,1-4 78,0-4 33,2-5 17,1-3 949,2-6-860,2-2 152,2-16-28,2 5 40,0-12 44,2 8 44,0-2 30,2 0 55,1 2 16,1 2 971,3-9-1049,-2 17-73,0-5-11,-3 20-184,-2 3-23,1 2 11,0 5 17,3 3-11,1 6 0,4 4-6,2 3-22,2 2-1885,4 2 1857,2 2-40,3 0-340,2 0 183,1-2-234,2 0-1475,1-3 382,0-3-1596,1-2 3076,3 0 1,-16-9 0,0 0 0</inkml:trace>
  <inkml:trace contextRef="#ctx0" brushRef="#br0" timeOffset="39291">12707 2987 25556,'-14'-25'101,"3"7"-84,9 20-6,0 1 0,-1 2-5,1 0-1,0 2-10,0-1-1,2 1 6,0-1 0,2-1 0,2 1 11,3-2-22,2 0 0,3 0 0,1-2-12,0 0 12,2 0 11,-2 0 0,-1-2 0,-3 1 11,-1-1 6,-1 0 11,-2-1 0,-1-2 22,-3-2-5,0-1-6,-1-3 17,0-1 51,-5-6-46,0 2 7,-5-3-12,2 6 11,-1 0 11,0 1-11,-1 2-11,0 1 6,-1 2 0,1 1-18,-2 2-10,0 2 0,0 0-18,-2 3 40,-8 6-33,-2 7-23,0 1 0,2 4 5,9-3-5,1 2-5,2 1-12,4 2-11,2 0-28,3 1-62,5 0-83,3 1-118,7-2-157,2 0-242,5-2-413,3-1-1009,2-2-4385,3-2 6525,4 0 0,-15-7 0,0-2 0</inkml:trace>
  <inkml:trace contextRef="#ctx0" brushRef="#br0" timeOffset="39524">13411 2969 19193,'0'-3'4576,"0"0"-3512,0 3-599,-69-19-285,40 18-565,-13-8 0,1 4 497,16 15-22,2 2-29,-1 3 211,1 2-233,1 3-17,1 1-16,2 3-17,3 1-23,0 3-22,4 0-28,2 1-1050,4 0 960,2 1 63,3-1-265,3 0-256,5-3-494,5 0-1321,5-2-6106,2-4 8553,-2-3 0,-8-9 0,-3-3 0</inkml:trace>
  <inkml:trace contextRef="#ctx0" brushRef="#br0" timeOffset="40041">13680 3119 15417,'-8'0'5053,"2"0"-4107,6 0 2365,0 0-3227,-20 21-23,15-14 12,-14 17-6,23-19 0,2 0 40,11 1-79,0-2-6,7-1-11,-3-2 6,2-1-6,2-3-5,-1-1 11,0-3-6,-2-1 0,0-2 17,-4-2 6,-1-2 78,-1-7-28,-6 2 107,-1-13-85,-6 12 17,-3-5 6,-2 10 168,-5-3-179,-1 6-23,-5-1-17,3 8-5,-2 1-23,0 2 6,-1 2-16,0 1-1,0 2 6,0 3-17,0 2-17,1 3 6,1 1-17,0 2 11,-2 14-17,5-4-11,-3 9-39,7-6-196,2 12-50,5-7-1048,11 20-700,1-22-918,12 8-6347,-7-17 9315,0-4 0,-9-8 0,-5-4 0</inkml:trace>
  <inkml:trace contextRef="#ctx0" brushRef="#br0" timeOffset="40492">14294 3220 26508,'20'30'308,"-5"2"-269,-31 26-3287,3-11 3250,6-16 1,-1 1-3,-5 16 175,1 1-192,3-14 0,-1 0-11,-3 18 22,4-20 1,0-2 665,1 5-655,1-7 23,2-7 34,2-6-45,0-9 1656,3-8-1662,2-8-5,1-7-17,2-5 22,4-21-11,-2 4 517,2-17-517,-1 8-831,-1-4 837,3-4 5,0-3 0,2 0 6,2 1 8,-3 17 0,2 1 3,7-18-6,-2 13 1,3 2 5,14-10-1543,-11 25 0,0 2 1504,12-6-1687,-1 16 1698,-13 9 101,-2 5-101,0 0 0,-2 5 0,-1 2 6,-3 5-6,-1 4 0,-3 4 0,-3 3 403,-2 5-403,-4 18 2225,-5-10-2236,-4 13-28,-8-15 27,-4-2-4,-5-1-7,-3-3-50,-21 6-89,-8-6 22,-1-3-39,2-11 2677,19-9-2868,2-3-790,-3-10-2749,12-3-5339,4-3 9248,14 2 0,8 8 0,0 2 0</inkml:trace>
  <inkml:trace contextRef="#ctx0" brushRef="#br0" timeOffset="40865">14971 3405 21959,'-4'4'2471,"1"0"-96,3-4-2090,41-71-3374,-25 39 3139,8-13 1,-1 0 61,-12 9 22,2-24-95,-4 11-34,-4 15 1,0 1-2363,-1-16 2379,0 0 12,-2 2 768,0 3-785,0 3 11,-2 7 17,0 5 72,-1 3 1075,0 11-1158,-2 3 3236,0 9-3259,-1 3 402,0 4-402,-2 6 45,-2 6-56,-2 8 5,-2 4 7,-1 7-12,0 6-3392,0 5 3380,1 6 1,0 5-423,1 2 389,4-14 1,2 0-4,2-11 1,1 0-616,-1 11 1,2-2 449,6 13-67,4-3-78,6-6-118,3-4-157,2-6-219,-1-5-615,-2-4-393,-4-4-7971,-4 2 9128,-4-10 0,-2-2 1,-3-11-1</inkml:trace>
  <inkml:trace contextRef="#ctx0" brushRef="#br0" timeOffset="41025">14938 3261 23825,'-2'-42'-6,"1"0"0,1 3 1,6 8-57,27 21-335,28-3-164,-11 5-1347,-15 2 1,1 1-939,17 0 2846,10 0 0,-31 3 0,0-1 0</inkml:trace>
  <inkml:trace contextRef="#ctx0" brushRef="#br0" timeOffset="42165">17417 3672 22006,'6'-46'332,"1"1"1,-1 2 0,1 5-138,5 1-38,2-4-28,2-3-3239,1-5 3172,-4 12 0,-1-2-40,-1 8 0,-1-1 62,3-10 0,0 0-62,3-19 1,0 1-6,-3 1-1,-4 2 1,-2 4 815,-4 4-821,-2 5 6,-5 6 378,-4-1-372,-2 16 2505,-2 3-2511,3 16 1884,0 6-1896,-2 7 1,-4 9-1,-4 8-76,-4 9 77,-3 6-1284,-3 7 1278,-2 7 0,15-27 0,1 4-20,-7 17 1,1 3-1,5-12 1,1 2-1169,-5 14 0,2 1 1146,7-15 0,1-1-14,0 1 0,2-1-20,1-1 0,1-1-39,2 0 1,0-2-338,2-3 0,1 0 71,8 27-73,4-8-78,9-7-73,2-6-106,2-6-225,-2-6-335,-1-5-99,-4-7-809,-3-7-253,-4-3 777,-4-8-3694,-5-13 3994,-4-2 1355,-11-27 1678,0 11-1449,-9-16 992,4 9 426,-1-3 352,1-2 186,1 1 10,1 1-256,4 4 689,1 5-1221,3 5 800,1-1-1423,3 11-208,1-1-172,2 9-29,3-1 733,4 2-1069,4-2-33,7 4-6,5-2-11,8 0-23,30-6 12,-6 2-364,-16 4 1,3 0 371,4-1 0,-1-1-1151,-9 3 0,0-1 1159,10-4 0,-1 0-10,15-8-1157,-5-4 1179,-3-1-6,-5-3 6,-3-3-471,-6-1 471,-4 0 16,-4 1 17,-6 4 6,-5 3 470,-4 7-414,-5 5 1948,-4 5-1926,-2 3 1495,-1 4-1484,-1 1 758,-1 6-773,-2 1 15,-2 8 12,-3 4-12,-2 4-22,-1 6-474,-2 2 440,0 5-10,-1 3-24,0 4-19,4-9 1,-1 1-1246,-6 19 1225,5-16 1,1-1-1669,-6 15 1663,0-1 0,2-2-1082,3-5 1087,3-5 250,4-6-283,2-7 23,3-4 5,0-5 889,0-5-872,1-4 1678,0-4-1661,3-4 1586,1-4-1580,3-3-7,8-16-22,-1 3 12,8-10-6,-4 8-1,2 0 7,1 0 6,0 2-12,1 2 17,-1 3-18,-3 3-32,-1 4 32,-4 4-10,-3 3-6,-2 2 45,-2 5-45,-1 3 5,0 4-5,-1 4 6,1 3 0,-1 0-1,1 2-5,1-2-28,1-1 34,2-1-12,3-2 12,1-2-1,12-2-16,-3-4 0,8-1 5,-6-8 12,0-3 5,0-5 0,-1-3 29,-1-3-24,-3-2 24,-1-3 10,-2 0 17,-3-2 17,-2 1 34,-1 0 16,-2 3 197,-2-2-175,-2 9 74,-2-1-163,-3 11-16,0-1-1,0 3-39,-2 5 6,0 0-17,-2 6 34,0 1-3421,0 2 3387,0 3-45,0 12-39,2-5-123,0 12-246,4-8-449,1 3-2202,4 2 3104,4 5 0,-6-18 0,2-1 0</inkml:trace>
  <inkml:trace contextRef="#ctx0" brushRef="#br0" timeOffset="43325">19509 3998 17036,'11'-6'4005,"-2"2"-3476,20-15 0,4-3-2636,-6 1 2417,11-6 1,-1-2 171,-13 0-118,-2-3 434,-2-4-535,1-6-8,0-3-81,2-7-39,2-4-79,-11 25 0,1 0-12,0-1 1,1-2-474,1 0 0,1 0 471,-1-2 0,2 0-733,-1 0 1,1-1 718,-1 1 0,1-1-6,-1 1 1,0 1-139,0-1 1,-1 2 143,-1 1 0,0 0 5,-1 2 1,0 0 45,11-24-7,-4 4 12,-4 8 12,-5 4-18,-5 9 294,-3 6-299,-3 7-39,0 7 726,-2 5-776,0 3 3079,-3 2-3075,-3 5 12,-6 5 25,-11 14 1,-5 4-21,-11 13-165,3-4 1,-1 1 161,11-10 1,1 0-801,-2 2 1,0 2 797,-1 2 0,0 1-3,1 2 1,0 0 2,2 2 0,2-1-9,1 1 1,2 1-1,3-2 1,2 0-1,4 0 1,1-1 0,3-2 0,3 0-20,3 10 0,4 0-698,6 17 698,-1-24 0,2-3-56,13 6-17,4-5-39,3-5-2237,4-5 2181,4-4-56,3-5-128,-10-8 1,2-3-69,19 1 187,-17-3 1,-1-3-300,17-5 53,-13-3 1,0-2 187,21-8 229,-21 5 0,-1-2 17,12-9 67,-3-4 34,-5-2 502,-2-4-468,-4-2 16,-3-2 35,-2-2 540,-4 4-446,-2 0 62,-6 6 50,-4 3 409,-7-1-403,-6 10 763,-6-2-864,-6 11 601,-4 3-489,-14 2-196,4 5 1,-9 2 94,-4 10-156,8-1 27,-19 16-84,21-7-10,-6 7-1,13-3 3375,4-1-3363,-1 11-35,8-9-4,1 6-7,9-13-5,4-1-17,4-3-5,6-2 5,4-2-50,13-3 89,-7-3 40,28-11-6,-27-2-11,14-8 28,-22 1-6,-2-3 11,-3 0 12,-4-3 11,-1 1-12,-4-2 12,-1 0-6,-2 1 6,0 1 11,-1 3 101,-5 1-140,-1 6 16,-3 2-16,1 6-17,-1 0 56,-7 7-73,3 0 6,-5 8 5,7-1-16,1 4 5,2 1-5,3 1-1,2 1 1,2 9-6,4-8-22,3 7 22,4-10-28,12 4-6,-2-8-268,11 3 285,-4-10 11,18-1 1,-8-3 5,12-4-1994,-14-4 2005,-2-4 1,-1-3-1,-3-2 0,-2-2-86,-3-2 97,-4-2 12,-2-2 5,-3-4-5,-2-3-2585,-2-2 2607,-1-3-1450,-1-1 1473,-1 0 917,0 1-895,-1 3 16,-1 3 35,-1 3 154,-1-1-188,-2 9-12,1 1 2335,-2 11-2368,1 2 2997,-1 1-3076,0 7 107,0 2-101,0 7 11,1 3 0,1 5-16,1 5-1,1 6 1,0 3-12,-2 6 3,-1-11 0,-2 1-1374,-2 18 1374,-1-18 0,-1-1-25,-7 8-542,-12 8 497,4-15-34,-7 4-2817,8-17 2733,0-3-42,2-2-552,-2 1 1106,7-6-1005,2 0 21,7-8-1264,3-1-60,1-4 1998,4-3 0,-3 2 0,3-1 0</inkml:trace>
  <inkml:trace contextRef="#ctx0" brushRef="#br0" timeOffset="43715">21526 3665 26777,'8'-49'235,"1"3"-196,-1 22-22,2-5 0,1-2-923,-1-4 929,1-3-1,-2-3-2943,1-2 2949,-2-1-5,-2 0-431,-1 0 492,-2 4 17,-1 5 33,-2 4 84,0 0-122,-1 13 415,0 0-455,-2 12 3114,0 3-3153,1 1 760,-1 2-766,0 1 6,-7 8-17,1 2 22,-6 12-11,1 2 0,-1 5-699,1 8 688,0 6-12,2 5 1,7-9 0,1 2-9,1-9 1,0 0-9,2 13 0,2-1-23,2-12 1,2-2-1600,1 1 0,2-1 1546,2-1 1,1 0-172,14 27-786,3-5 618,1-4-94,-1-6-91,-2-4-134,-4-7-1806,-1 1 19,-8-12-1963,-2-2 4512,-7-12 0,-3-3 0,0-2 0</inkml:trace>
  <inkml:trace contextRef="#ctx0" brushRef="#br0" timeOffset="43859">21547 3597 20184,'0'-7'2891,"0"1"-2309,0 6 34,0 0-1331,22-60 743,-9 39-51,3-13 1,2 3-84,4 20-140,5 3-320,4 0-846,6 4-4032,4 0-3590,-1 2 9034,-4 2 0,-17 0 0,-7 0 0</inkml:trace>
  <inkml:trace contextRef="#ctx0" brushRef="#br0" timeOffset="44365">23594 4012 19871,'7'2'1646,"-2"0"-833,-5-2 772,0 0-1345,23-70-2530,-17 36 2441,7-12 1,0 0 156,-9 6-47,3-4 14,4-3-45,1-5 19,4-3 0,2-3-199,-7 22 1,1-2-603,4-10 1,1-6 0,-1 7 579,-5 10 0,0 3-9,4-11 1,-2 1-866,1-13 879,-4 7 651,-3 7-628,-5 9 455,-1 10-438,-1 7 1808,0 8-1898,-1 4 1430,-5 14-1402,-3 5 1,-3 14 199,-1 4-211,-2 8 5,0 7 1,1 5-1,2 7-1227,2 3 1205,5-28 0,1 0-14,1 1 0,1 1-17,0 0 1,1 2-110,3 15 1,1 1 30,0-15 0,2 1-883,1 10 1,3-2 571,11 11-90,6-6-787,4-8 423,6-5-318,2-8-573,3-6-957,1-6-1954,-1-7 4693,5-3 0,-22-6 0,-2-2 0</inkml:trace>
  <inkml:trace contextRef="#ctx0" brushRef="#br0" timeOffset="45024">24349 3757 14292,'0'-9'5881,"0"2"-4615,0 7 470,0 0-2114,-26-63 882,12 44-297,-4-16 0,-1 4 135,0 24 176,0 3-316,-1 3-51,3 0-39,1 1-50,4 1-23,3 0-22,4 1 5,2 2-22,2 0 28,5 1 757,4 2-774,8-1-3375,6 1 3370,9-1-1,6 0-122,6-3 111,-9-2 1,0 0-6,19-4-366,-19 1 0,-2-1 410,9-8-16,-6-1 6,-6-4 5,-5-3-122,-4-2 106,-4-3-1,-1-9 6,-7 7 5,0-6 2920,-7 11-2914,-2 3 140,-3 0-145,-3 2-12,-3 2 1120,-3 1-1125,0 3 164,-3 2-147,-11 2-1,3 3 6,-7 4 6,6 4 5,-10 12-28,10-1-579,-8 9 568,14-2 11,1 2 0,4 3-5,3 1-6,4 19-17,7-11-5,8 11-90,21-2-23,1-13-72,18 8-84,-6-17-79,2-2-92,-12-10 0,2-1-154,0-4 0,-1-1 302,0 0 1,-1-1-922,22-7 882,-22-3 202,-2-5 89,-5-2 62,-2-2 40,-5-4 122,-1-13-22,-6 5 39,-2-11 57,-6 9-102,-2 1 253,0 0 55,0 3 555,-1 3-526,1 4 728,-1 3-779,0 5-72,0 2-23,0 3-68,0 2 186,-1 1-222,1 6-209,0 1-1,1 6 0,2 4-11,3 4 0,2 2 0,3 1 0,2 1 0,2-1 6,2 0-1,2-1-10,11 6 5,-7-9-6,7 2 6,-11-11 34,-1-4-23,-3-3 6,-1-3-1,-1-3-10,0-4 16,0-3 1,-1-4 5,0-1-17,-1-2 17,-1-4 6,9-24-23,-7 14-449,7-20 438,-7 24-23,1 0-16,0 2-34,1 4-67,1 2-101,0 3-212,0 4-214,-1 3-246,1 5-319,0 2-443,0 2-913,-1 5-2311,-2 5 4899,0 6 0,-6-7 0,0 1 0</inkml:trace>
  <inkml:trace contextRef="#ctx0" brushRef="#br0" timeOffset="45558">25589 3674 17832,'-3'5'4352,"2"0"-1227,1-5-3035,69-15-2378,-41 8 2316,13-2 0,1 0 0,-17 0 310,1 0-321,0 0 456,1-1-429,-2-2 7,0 0 22,-4-2 11,-3-2-12,-3-3 1214,-3-3-1224,-3 0-6,-2-2 5,-2 1-3037,-2 1 3054,-2 3 1,-2 2 117,-13-1-146,2 10-11,-13-1 6,6 8 6,-3 3-18,2 2 23,-1 4-11,2 1 39,-6 13-56,6-4 6,-3 11-12,10-4 6,2 3-6,3 2 1,3 1-18,4 0 12,5 0 889,5-1-906,8-1 11,7 0-263,8-2 230,5-1-6,6-2-11,-10-10 0,2 0-12,19 3-501,-19-7 0,-1-1 513,13-4 22,-3-2-621,12-12 649,-17-1 1776,8-10-1770,-12-14-17,-10 3-686,4-17 697,-11 7-6,-5 5 1,1-1 2,-4 7 1,1-1-770,3-11 1,0 0 774,-4 9 0,0 2 14,0-2 0,-1 0 122,0 0 0,-1 0-119,0 1 0,0 0 5,-3 0 1,0 1 36,5-26 50,-5 4 11,-3 8 34,-2 6 28,-1 9 88,-2 5 47,-3 6 575,0 7-878,-2 4 3184,1 11-3212,-2 4 11,-2 9-5,-2 7 16,-3 8-33,-2 9-2864,0 9 2858,0 9 8,8-25 1,1 1-369,0 4 1,1 0 365,1 3 0,0 1-532,1 2 1,2 0 488,0 1 1,2 0-62,1-1 1,1 1-91,2-2 1,1 0-228,2-2 1,1 0-807,1-1 1,1-1 1114,2 6 0,-1-4 0,1 3 0,1-1 0</inkml:trace>
  <inkml:trace contextRef="#ctx0" brushRef="#br0" timeOffset="47459">27181 3819 26598,'-7'-6'-145,"-14"8"1,13 2 0,-10 4 0</inkml:trace>
  <inkml:trace contextRef="#ctx0" brushRef="#br0" timeOffset="53085">1851 5189 16040,'0'-6'2980,"0"2"-2527,0 4-128,-19-62-545,7 44 279,-2-16 0,-3 4 30,-6 27 34,-6 2 79,-7 5 44,-3 6 6,-7 7-3986,0 4 3930,-3 6-45,2 4 492,2 3-564,4 3-29,3 3-28,5 0-16,14-13 0,2 1-40,-3 11-16,1 8-18,15-21 12,6-4 12,4-2 21,7-2 6,5-4-207,5-1 240,3-4-4,4-2-7,3-4 18,4-2 10,1-4-1393,2-2 1439,-1-5-18,-2-3 2061,9-10-1964,-15 5 71,2-7 444,-19 10-371,-6 1 221,-4 1-338,-7 3 2263,-4 3-2403,-8 3-17,-8 2 11,-7 6 6,-6 5-2800,-6 7 2811,-4 6-11,-1 4-449,1 3 443,2 1-5,5 0-23,6 0 0,8-2-50,4 8-17,11-3 5,8-2-10,11-6-141,23-6 23,0-8-485,19 1 188,-3-9 2010,8-3-2576,6-4 171,-28 1 0,0-1-154,1-1 0,0 0-558,1-1 1,1 0 1582,4-1 0,-2-1 0,4 1 0,-4-1 0</inkml:trace>
  <inkml:trace contextRef="#ctx0" brushRef="#br0" timeOffset="53268">2325 5424 17955,'-1'-45'1049,"0"0"1,0 5-1,-1 7-422,-4 19 465,0 4-739,0 5-157,-1 2-107,1 2-38,-2 4-23,-1 3 197,-2 6-191,-3 5 77,-2 6-105,-1 3-3074,1 3 3046,0 1-17,1 0-28,1 0-45,2-1-51,1 0-100,1 1-1340,-3 15 572,1-9-604,-6 12-1389,2-13 3024,-7 7 0,11-20 0,0-1 0</inkml:trace>
  <inkml:trace contextRef="#ctx0" brushRef="#br0" timeOffset="53423">1946 5768 18639,'8'-42'952,"0"-1"1,-2 4-1,1 6-297,-1 15 583,5-5-1035,-5 11-113,3 0-48,-4 11-25,0 1 33,6 3-38,1 2-12,7 5-28,4 2-28,4 4-73,3 1-487,19 14-1279,-10-8 814,12 10-678,-16-8-1473,-2 1 3232,-1 6 0,-15-15 0,-2 0 0</inkml:trace>
  <inkml:trace contextRef="#ctx0" brushRef="#br0" timeOffset="53633">1181 6494 24570,'55'-15'16,"0"0"1,0 0 0,-2 1-48,-9 5 1,1 0-1235,2-1 0,3 0 1,-1 0 1084,9-1 1,0-1-703,-6 2 0,1 0 0,-2 0 271,5-1 0,-2 1-713,0 0 0,0 0-3155,-6 1 1,-2 1 4294,-6 0 1,-3 1 0,2 0 0,-16 3-1</inkml:trace>
  <inkml:trace contextRef="#ctx0" brushRef="#br0" timeOffset="54291">8016 5566 20269,'17'-45'625,"0"0"1,-2 5 0,-3 7-156,-5 12 769,-3 8-914,-2 4 198,-1 4-399,-1 3 72,-1 2-179,0 2 449,-2 5-455,-1 5 0,-2 7 0,-2 7 0,-2 6-11,-2 4-1232,-1 5 1198,-1 3-50,-1 2-3068,1 3 2844,1-2-666,1 2-29,2-1-890,1 1-3081,5-3 4508,0 4 0,3-24 0,1-2 1</inkml:trace>
  <inkml:trace contextRef="#ctx0" brushRef="#br0" timeOffset="54665">8124 5063 14728,'-35'-27'544,"0"1"1,0-1 0,-14-9 0,2 7-291,16 17 1,1 4-31,-2 2 1,1 1-35,-3 3 1,0 2-18,-1 3 1,-1 2-29,-1 2 1,0 2-23,-1 3 1,-2 5 49,-7 11 1,-5 8-1,4-1-1185,0 1 1,2 2 1025,11-7 0,-3 3 0,1 2 0,5-3 5,-4 13 1,6 1-9,0 2 1,3 3-352,2 2 1,3 2 347,3 1 1,2 1-9,5 1 0,2 1 227,3 1 0,4 1-249,4-2 0,5-1-248,3 1 1,5-3 235,4-3 1,5-2 7,4-3 1,4-3 8,3-5 1,4-4 7,3-4 1,3-5-15,3-3 1,3-4 22,2-5 0,1-3-3,3-4 0,1-2 6,2-3 0,1-3 5,2-4 1,0-2 276,-19 1 1,-1-1-1,1-2-278,0-1 1,0-2 0,0 0-260,-1-1 1,1-1-1,-1 0 261,-1-2 1,0-1-1,0 0 13,17-8 1,-2-3 8,-2 0 0,-3-3 16,-3 0 1,-3-1 2,-3-2 1,-3-1-12,-4-2 0,-1-1-3,-3-1 1,-3-2-102,-2 1 0,-1-5 80,-2-10 0,1-8 0,-4 4 101,-2 1 1,-3-1-112,0-1 1,0-5 0,-5 7 8,-8 8 0,-5 5-9,-3-1 1,-2 1-1,-5 2 1,-3 2-6,-3 1 0,-5 3 16,-3 2 0,-3 3-16,-4 2 0,-2 3-8,-4 4 0,-2 2-4,-2 3 1,-4 3-49,2 5 0,-5 3 1,3 1-59,-8 2 1,0 1 94,8 2 1,-3 1-1,4 2-562,0 3 0,2 3-650,2 0 0,2 2-2513,5-1 1,2 0 3747,-20 10 0,27-10 0,12-5 0</inkml:trace>
  <inkml:trace contextRef="#ctx0" brushRef="#br0" timeOffset="55090">7539 6702 22009,'-59'14'123,"0"1"0,1 1 0,4 3-441,15 4 1,2 3 348,-4 1 0,-1 0-1083,0 1 1,0 1 1070,-1 0 1,-1 1-17,7-3 1,-3 2 0,1 1-287,1 0 0,1 1 0,0 0 253,1-1 0,0-1 0,2 2-165,-1 4 1,1 1-1,5-3-43,6-4 0,3-1-244,-4 7 1,3-1-1670,5 5 2151,8-2 0,5-18 0,2-3 0</inkml:trace>
  <inkml:trace contextRef="#ctx0" brushRef="#br0" timeOffset="55443">7719 6825 22968,'-10'-45'679,"0"0"1,0 4 0,6 7-187,16 13-319,-1 6-34,6-2-40,-4 7-32,1 3-7,3 2 18,12 6-40,-4 4-11,11 8-11,-5 5 11,3 7-28,4 7-611,1 4 617,1 7-1601,2 4 1581,-22-22 0,1 0-14,0 1 0,-1 2-28,1-1 0,-1 1-830,1 0 0,-1 0 673,1 1 1,0-1-217,-1 1 0,0-1-445,0 0 1,0 0-1614,0 0 0,-1-1-6822,14 21 8772,-5-7 1,-14-20 0,-6-9 0</inkml:trace>
  <inkml:trace contextRef="#ctx0" brushRef="#br0" timeOffset="56231">6391 7727 22800,'-15'28'95,"0"0"1,-13 22 16,12-30 11,-2-1-2457,-4-1 2480,-2-1 741,-2-2-764,-2-2-5,-1-2 397,-2-3-414,1-2 0,0-2 83,-10-3-49,13-2-2053,-6-2 2069,14-2-865,3-3 854,1-3-22,3-2-23,1-4 23,2-1-39,2-2 5,3 0 2963,2 1-2996,1 1 5,1 2-2093,3 2 2054,2 1-17,4 2 11,3 1 0,4 1-22,15-2 5,-3 3-394,14 2 406,-6 4 28,1 3-34,3 4-6,1 4 0,-1 5-16,1 4-577,-4 4 582,-2 3 9,-6 5-31,-3 20 17,-12-8-9,-13-3 0,-6 1-308,-14 12 319,1-16 1,-2-1 811,-2-7 1,-2-1-827,-2 1 1,-2 0-351,-2 1 1,-1 0 357,-1 1 1,-1-2-1055,-1 1 0,1 0 1083,-1-3 0,0 0-1,2-2 1,1-1-93,0-2 1,2-2 128,-26 11 81,7-9-47,6-7 899,-11-11-905,23-6-11,-8-8 0,26-3 2438,2-1-2443,3-1 1280,2 1-1315,2 2 1122,2 2-1155,1 2 463,5 1-463,3 1 34,6 0-28,5 2-17,20 2-401,-5 4 395,15 5-780,-10 4 668,2 5-122,3 3-232,2 0-841,-9-4 0,0 0-1370,-7-3 0,1 0 2450,15 4 0,-3 0 0,-8-5 0,-1 0 0</inkml:trace>
  <inkml:trace contextRef="#ctx0" brushRef="#br0" timeOffset="56812">6318 7825 14181,'-1'-53'1086,"0"-1"1,-1 6 0,-1 5-175,-8 1 360,-16 0-892,2 17-127,-15 0-74,5 17-16,-6 4 13,7 9 0,-1 3 20,-22 10-1869,18-2 1,0 4 1756,9 0 0,1 2-3,-1 3 0,0 2-271,-2 3 1,0 2 234,1 2 0,-2 3-8,2 1 0,-2 4 1,2-2-19,-6 8 1,1 2-253,5-7 0,-2 3 1,3-2 246,-1 6 0,2-2-12,1 2 1,1 0-189,3 0 1,1-1 187,3-1 1,3 1 87,2-3 1,3 0-94,3-2 0,3 0-8,1-3 0,4 1-200,2-3 0,4-1 197,1-2 0,3-1-3,3-1 0,3-1 638,3-3 1,3-1-633,2-1 0,3-2-9,1-1 1,4-2-115,20 5 0,3-2 123,-11-8 0,1-2-154,-4-2 0,2-2 0,-2-2 159,7-2 0,-2-4 3,3 0 1,-1-3-4,2-2 1,0-2 10,0-2 1,0-3-530,2-2 0,-1-3 538,-1-2 0,1-3-28,-1-1 0,-1-3 50,0-2 0,-2-1 9,-2-2 0,-1-2 5,-3 0 1,-1-4 23,-7 1 1,0-3 0,-3-1-22,4-5 0,-2-2-22,-6 5 1,0-3 0,-3 1 4,-1-6 1,-4 1-4,0-3 1,-3 0-3,-1-2 0,-2-1-3,-2 1 0,-2-1-26,-2 0 1,-2 1 30,-2 1 1,-2 2 2,-2 1 1,-3 1-1,-2 3 1,-4 1-1,-1 3 1,-4 2-4,-3 4 1,-2 1-6,-1 3 0,-5 2 22,-15-3 1,-5 4-35,12 8 1,-2 2-6,-13-2 1,0 3 424,14 8 0,1 3-453,1 0 0,0 2-25,2 2 0,0 2 997,-28 5-1247,6 9-245,5 4-712,7 6-1904,4 4-6561,8-1 9714,8-2 0,11-13 0,6-6 0</inkml:trace>
  <inkml:trace contextRef="#ctx0" brushRef="#br0" timeOffset="57618">8552 7858 18064,'-15'-41'306,"1"0"0,0 2 0,3 9 1556,9 16-1716,-1 2 788,2 3-861,1 1 402,0 3-469,8-2 1324,2 4-1325,9 0 169,1 1-151,6 4-18,3 3 7,17 13-18,-9-1-379,8 10 385,-15-6-6,-4 3-39,5 13 23,-11-8-234,-1 10 245,-13-10 0,-3-1 5,-9 1-5,-4 0 11,-8-2 0,-4 0 366,-5-2-271,-13 4-33,8-9 22,-7 2 11,14-12-11,2-4 56,3-4 17,3-1 22,3-2-17,2-2 6,1-2 208,1-3-50,-2-5-58,2 1-161,2 0-40,3 4-22,4 4-17,1 3-23,1-1-5,2 1 6,4 0-12,6-1 23,8 2-22,6-1 10,6 2-640,4 2 641,1 2 5,1 4-11,-4 2-888,-3 2 871,-5 2-2844,-7 0 2861,-4 3-12,-6 9-4,-5-6 10,-5 8 407,-7-8-406,-14 10 5,1-8-319,-11 7 302,3-10 0,-1-2-28,-3-2-44,-2-2 2713,-1-2-2854,2-3-168,2-4-196,4-3-436,5-4-695,5-4-1748,4-5 3473,4-6 0,4 8 0,2 0 0</inkml:trace>
  <inkml:trace contextRef="#ctx0" brushRef="#br0" timeOffset="58000">8655 7409 13930,'-52'-4'944,"-1"0"1,4 1 0,5 4-268,-1 11-167,12 3 0,-1 2-113,-20 14-238,18-8 1,1 1-22,10-4 0,0 3-572,-10 13 1,0 4 500,8-9 0,1 3-438,-2 6 1,-2 4-1,4-2 390,3-1 1,2 0 0,-5 15 0,3 0 89,9-17 1,4 1-96,1 18 0,3 1-20,4-13 1,2-1 2,2 12 0,7 3-33,10-12 1,7 0 0,0-3 23,1-2 1,2-2-312,3 1 0,4 2 0,-1-7 328,2-11 1,-1-5 11,4-1 0,1-2 2,0-3 1,2-1 43,-1-5 1,2-2-1,-2-1 41,8 1 0,0-2-9,-8-3 0,2 0 0,-2-3 73,2-3 0,-3-3-6,0-2 1,-1-3-26,-3-1 0,1-4 96,3-9 1,2-6-1,-4 2-135,-2 0 1,-1-1-43,-1-1 0,3-3 0,-6-1 78,-2-11 1,-7 1-77,-5 10 1,-2-3-7,-1-4 1,-1-4-1,-2 3-19,-4 1 1,-3 1-12,2-13 1,-2-1 128,-5 16 1,-2 1-135,-3 0 0,-1 0 121,-3 0 0,-2 1-124,-2 1 0,-5 0-25,-14-11 0,-4 2-12,5 12 1,-1 2-9,-14-9 0,-3 5-42,9 15 1,-1 4-611,-1 1 0,-1 3 335,-2 2 1,0 4-602,-1 1 0,0 3-3967,4 0 1,2 3 4893,3 1 1,5 1 0,-5-1 0,17 2 0</inkml:trace>
  <inkml:trace contextRef="#ctx0" brushRef="#br1" timeOffset="67477">4396 6000 12926,'43'-16'507,"1"0"1,-1-1-1,11 0 1,2 0-1,-4 3-342,-6 5 0,0 3-1572,-3-1 1,2 0 0,-1 1 1537,8-1 1,2 0 25,1 0 0,5 1 0,-2-1-85,-11 2 1,-1-1 0,2 1-379,-1 0 0,2-1 1,1 1-1,-2 0 345,2 0 0,-2 0 1,0 1-236,2-1 1,0 0 0,1 0 219,2 0 1,-1 1-1,1-1-374,1 0 1,0 0 0,1 1 388,0-1 0,1 0 1,0 1-39,1-1 0,0 0 0,1 1 36,0-1 0,1 0 1,1 1-26,0-1 1,0 1-1,0 0 18,2-1 0,-1 1 0,1 0 7,0 0 0,0 0 1,1 0 6,0 0 1,-1 0 0,1 1 29,-15 0 1,0 1 0,-1-1 0,1 1-23,0-1 0,-1 0 0,1 1 0,-1-1-21,1 1 0,0-1 0,0 1 0,-1-1 58,17-1 1,-1 1 0,0-1 10,0 0 1,0 0 0,0 1-2,-1-2 0,1 1 0,-1 0 107,-2 0 1,0 0 0,3-1-99,-13 1 1,2-1 0,2 1 0,-2-1 0,-2 1-89,0 0 0,-2 0 1,-1-1-1,3 1 30,10-1 1,3-1-1,1 0 1,-2 1 9,-1-1 0,-1 1 0,0-1 0,-4 1-32,5 0 0,-4 1 0,3-1-18,-5 1 0,3-1 0,-1 0 0,-4 1 191,-4 1 1,-3 0 0,2 0-202,13 0 0,3 0 0,-4 0-63,-15 1 0,-2 0 0,2 1 46,8-1 0,2 1 0,-6 0-42,-2 0 1,-4 1-54,-4 1 0,-2 0-98,-4 0 0,-2 1 94,20 5-2203,-12 2-4582,-11 1 6901,-9-1 0,-11-4 0,-3-2 0</inkml:trace>
  <inkml:trace contextRef="#ctx0" brushRef="#br1" timeOffset="70995">2800 8875 6731,'2'-4'1304,"-1"0"-733,-1 4 35,77-35-1595,-38 22 0,4 0 1313,6-2 1,9-3 0,2 0 0,-5 3-1009,-5 3 0,-3 3 0,3-1 782,-3 0 0,3 1 0,0-1 0,0 1 116,13 0 1,0 0 0,-2 1-422,-11 1 0,-1 0 0,2 0 264,-1 1 1,3-1-1,-1 1 1,-2 0-262,2 0 1,-2 0 0,0 1 266,2-1 1,1 1-1,0 0-211,2-1 1,0 1-1,1-1 206,0 1 0,1 0 0,1 0-2,1 0 0,0 0 0,1 0-4,0 0 0,1 0 1,0 0 12,0 0 1,0 0-1,4 0-4,-12 1 1,3 0 0,2-1-1,-1 0 1,-3 1-99,1 0 0,-2 0 1,0 0-1,3 0 97,-1-1 1,3 1-1,1-1 1,-1 0 0,-4 1 30,-1 0 0,-4 0 0,0 0 0,0 0 11,2 0 0,0 0 1,-1 0-1,1-1 5,1 1 1,-1 0 0,1 0 0,0 0 2,0-1 1,0 1 0,1-1 0,-1 1-25,2-1 1,-1 1 0,1-1 0,0 1 5,0-1 0,0 1 1,0-1-1,0 1-10,1-1 1,0 1 0,0-1 0,1 1-2,-1-1 0,0 1 0,1 0 1,-1 0-2,1-1 0,0 1 0,1 0 0,-1 0-12,0 0 1,-1 0-1,1-1 1,0 1-11,-2 1 1,0-1 0,1 0 0,6 0-9,-9 1 0,6-1 1,3 0-1,1 0 1,-1-1-1,-2 2 1,-5-1-40,1 1 0,-4-1 0,-2 1 1,2 0-1,3 0-6,-1-1 1,4 1-1,3-1 1,0 0 0,-2 0-1,-3 1 1,-5 0-5,3 0 1,-5 0-1,-1 0 1,-1 0-2,17-1 0,0 0 0,-1 1-2,-2-1 0,-1 0 0,0 1 0,-1-1 0,-2 0 1,1 1 113,-3-1 1,-1 1 0,0 0-141,-2 0 0,0 0 0,-1 0-36,-3 0 1,0 1 0,1 0-294,11-1 0,3 1 0,-4-1-405,6 1 1,-1 1-2300,-4-1 0,4 1 0,-9 1 3061,-14 0 0,-4 0 0,1 0 0,-6 0 0,-14 0 0</inkml:trace>
  <inkml:trace contextRef="#ctx0" brushRef="#br1" timeOffset="71977">11670 5118 20817,'8'-46'636,"1"1"1,-1 2 0,-3 13-401,-3 25-80,-2 2-329,0 3 128,0 6 51,-2 2 55,-1 11-33,-3 2 6,-2 8 39,-8 21-51,1-7-2112,-4 14 2096,6-16-12,2-1-828,3-1 834,4-3-222,2-4 216,5-4 6,9 6-6,2-10-16,9 5-45,-2-13-2376,3-2 2028,16 3 1,-8-7 972,12 2-3342,6-8-969,-11-1-5918,10-5 9671,-19 0 0,-14-1 0,-8 1 0</inkml:trace>
  <inkml:trace contextRef="#ctx0" brushRef="#br1" timeOffset="72316">12416 5148 20100,'-3'-30'-655,"18"2"414,14 21-67,14-1-68,-7 4-1159,2 0 936,-2 2-208,-1 1-380,-4 0-891,-4 3-859,-5 2 2937,-2 4 0,-10-4 0,-2 1 0</inkml:trace>
  <inkml:trace contextRef="#ctx0" brushRef="#br1" timeOffset="72499">12430 5395 20504,'52'-14'-1218,"0"0"1,-3 1 0,-5 2-234,2 2-1987,2 0 956,-3-1-626,-1 2 3108,3-2 0,-23 5 0,-1 0 0</inkml:trace>
  <inkml:trace contextRef="#ctx0" brushRef="#br1" timeOffset="72819">13342 5076 18844,'-43'10'15,"0"-1"0,2 0 0,9 2-15,17 13 0,2 0-5,3 2-7,3-3 1,3 1 0,2-2 5,5-1 6,1-2 1067,5-1-1055,3-3 10,2-3 396,3 0-379,1-4 17,3-1 6,0-3-2967,1-2 3017,1-2 34,-1 0 228,-1-3-167,-2-1 15,-1-4 362,-3-2-22,-2-1-38,-3-2 3205,-3-2-3373,-3-2-81,-2-2-83,0-1-38,-4-2-367,-2 0 328,-2-1-310,-7-8-9,3 8 19,-6-5-14,5 11-64,0 2-170,1 2-521,0 4-1392,3 1 2355,0 5 0,4 2 1,1 1-1</inkml:trace>
  <inkml:trace contextRef="#ctx0" brushRef="#br1" timeOffset="74050">12024 7651 11564,'1'-6'3988,"0"1"566,-1 5-4459,9-46-28,-7 35 57,7-35-68,-9 46 2173,0 0-2257,0 5 45,0 0 28,0 6-29,0-1-4,0 13 10,0-3 17,1 24-5,-1-12-386,0 13 419,-5 8 2,1-10 8,-6 14 2,-2-1-19,3-16-17,-2 9 12,4-20-11,2-1 26,0 4-89,2-10 10,-1 9 3,3-16-26,0 1 16,1-5 335,0-4-357,0 1 24,0-4 42,2 0 23,1-1-1,2-1-5,4-1-23,2 1-38,5-2-197,16 0-78,-3-3-275,13-1-2022,11-6-453,-10 2 3041,-11 1 0,-1 1 0,-7 0 0,-1 2 0</inkml:trace>
  <inkml:trace contextRef="#ctx0" brushRef="#br1" timeOffset="74390">12808 7797 13816,'-3'-1'3472,"1"-1"-1337,2 2-2825,18-21 18,0 15-420,21-16-1244,-4 21-5096,1 0 6369,-5 0 0,-14 0 0,-6 1 0</inkml:trace>
  <inkml:trace contextRef="#ctx0" brushRef="#br1" timeOffset="74582">12852 8035 21355,'51'-10'-2335,"-2"1"906,-14 5-1688,2 0-317,3-1-6397,-3 1 9812,-5 0 0,-15 2 1,-8 1-1</inkml:trace>
  <inkml:trace contextRef="#ctx0" brushRef="#br1" timeOffset="75599">13608 7762 12079,'-2'-9'5353,"0"1"-4023,2 8 2393,0 0-3189,-7-68-955,5 43 608,-2-15 0,0 1 144,3 21 12,1 1 174,-1 2-259,1 2-68,0 3-44,0 2-39,0 4-56,0 2-119,0 1 33,0 10 667,-1 2-626,0 11-1,-1 3 1,0 3-267,-1 4 261,0 0-6,-1 2 6,0 0-17,-2 16-11,-1-1 11,0 0-491,1-10 508,2-18 17,1-3 5,-1-3-16,2-3 0,0-3 22,0-3 11,1-2 304,0-2 430,1-2-140,0-4-588,0-4-17,-2-5-6,1-3-5,-2-4-17,1-4 6,-1-3-631,1-5 636,0-3 11,1-2 6,0-1-986,2-1 975,1 1 28,4-13 11,2 8-28,1 3-11,-2 14-6,-4 16-6,-2 4-10,1 4 415,-2 1-450,0 5 1057,1 5-1006,0 6-11,1 6 6,-1 5 11,0 37-34,-1-20-302,0-9 0,0 0 319,0 3 0,0 0 0,0-2-11,0-3 5,0-6 0,0-3-5,0-5 11,0-4 6,0-5-6,0-2 22,0-2 90,0-3 672,0-1-723,0-5-44,0-1-6,-1-6-11,-1-3-11,-1-3 22,-1-4 6,0-4-6,2-3 12,0-17-1,3 12 1,2-10 5,2 19 0,0 4-12,0 4 1,-1 4 6,-1 5-23,-1 3-17,-1 2-168,-1 1 95,0 6-324,5 12-107,1 3-375,6 10-672,1-1-2476,3 3-5787,-1-1 9112,-2-4 0,-6-12 0,-2-7 0</inkml:trace>
  <inkml:trace contextRef="#ctx0" brushRef="#br1" timeOffset="76349">14713 7137 19010,'4'-40'1291,"-1"0"0,0 3 0,-1 10-1253,-2 21-186,0 3 171,-4 15 536,-11 23-269,-3 8-888,5-11 1,-2 0 648,2-2 1,0 1-652,-3 3 0,0 1 697,-1 3 1,0 1-8,-1 2 1,-1 1-21,1 2 1,-1 1-76,1 0 0,1 0-20,0 0 0,2 1-25,2-2 1,0 0-41,4-2 1,1-1-54,2-2 0,3-1-44,1-3 0,2-1-684,10 28 374,8-8-638,13-5 567,10-7-26,8-5 306,-22-21 1,2-1 0,1-2 1,0 0-112,1-2 1,3-2-661,11 1 0,3-2 1050,4-3 1,-1-2 0,-14 1 0,-2-1 0,25-4-1</inkml:trace>
  <inkml:trace contextRef="#ctx0" brushRef="#br1" timeOffset="76782">15485 7225 23019,'-3'-42'476,"-2"16"-496,-5 53 29,-4 7-4,-1 6-4264,-2 6 4263,-1 3-3,0 4 594,1 3-671,1-1 48,3 0-1304,4-3 1405,4-2-13,3-4-25,5-1-54,3-4-39,3-3-68,4-2-74,1-4-178,1-3-598,12 5 144,-6-12-267,9 3 1849,-8-12-3566,1-5-1303,3-4 4113,6-2 0,-16-2 0,2 0 0</inkml:trace>
  <inkml:trace contextRef="#ctx0" brushRef="#br1" timeOffset="77425">15995 7680 17871,'8'-40'598,"0"0"1,0 3-1,-5 10-282,-6 23 153,-1 1-382,-2 2 92,-2 0-127,-2 5 9,-3 2-3,-4 5 12,-2 3-10,-3 3 24,0 2-42,0 3-6,1 1 30,2 1-80,2 1-7,3 0-18,2 0-11,2 9 11,4-10 149,2 6-146,3-13-35,4-3 36,1-3 32,4-3 115,7-3-64,-1-4 1,8-4-13,-4-5 76,16-12 6,-8 2 27,8-10 46,-10 7-385,-4-2 385,-1-1 10,-3 0-5,-3 0 34,-2 0 296,-1-4-251,-4 10-1,-2-2-5,-3 12-62,-1 3-61,0 1 311,0 3-541,-1 1 17,-1 0 5,-2 2 34,-3 2 39,-2 5 1,-3 3-1,-2 3-28,-1 2 11,2 2-10,0-1 10,3 2 17,2-1-11,2 0-11,2 1 11,2-2-22,1 2-1,1-3 6,1 1-11,2-3 23,2-1-18,2-2 7,1-2 38,12-2 17,-5-5 0,9-3-44,-6-5 44,0-5-11,1-1 11,-1-2 40,0-2-18,-1-2-10,0-2-1,0-1-259,-1-2 259,-1 0 12,-2 0 83,2-8-49,-4 8-1,0-5 34,-6 11-22,-2 1 10,-1 1 6,-1 1-11,-1 1 68,0-3-96,0 4 254,-2-1-215,1 6-67,-1 1 0,1 2-437,0 2 347,0 9 34,2 0 0,1 10-5,2-1 5,1 2 5,3 1-5,0 2 12,0 1-12,2 0-3404,0 0 3388,0 0 21,0 0-36,0-1-3,0 1-44,-1 0-102,-1 0-72,0-2-135,-2 1-223,-2-2-404,-2-1-689,-2 0-2447,0-1-4745,-3-3 8895,0-3 0,0-6 0,2-2 0</inkml:trace>
  <inkml:trace contextRef="#ctx0" brushRef="#br1" timeOffset="77832">16584 7883 23415,'17'-39'145,"0"0"1,0 0 0,7-16 0,-6 7 16,-13 10-3928,1-4 3923,-1-4 5,0-3 12,1 0 39,-2 0-17,0 2-5,-1 3 1087,-1 4-1104,0 5 594,-2 7-482,0-2-146,0 11-34,-1 0-20,0 12-17,-1 3 2136,1 2-2210,0 2 34,-2 2 51,-1 4 22,-2 6-18,-2 4 1,-1 7-4,-2 5-78,-4 25-39,5-9-1696,4-12 0,1 0 1598,1 18 5,2 3-304,3 1 220,5 0-1210,5-1 1208,5-2-17,3-2-51,2-3-27,1-3-436,9 9 247,-9-17-1417,-4-8 0,0-1-1472,-2-7-2929,3 6 6317,-13-20 0,-3-2 1,-2-3-1</inkml:trace>
  <inkml:trace contextRef="#ctx0" brushRef="#br1" timeOffset="77966">16609 7721 14163,'-4'-6'5417,"2"2"-4159,2 4 310,0 0-1775,-4-65-620,29 45 402,-16-15 0,3 3-1503,40 26-7903,-11 4 9366,-3 2 0,-18-1 0,-8 1 1</inkml:trace>
  <inkml:trace contextRef="#ctx0" brushRef="#br1" timeOffset="79216">17841 7278 26200,'14'-47'73,"-1"0"1,0 4 0,-2 8 1122,-4 17-963,-2 5 588,-3 4-821,-1 4 240,-1 3-576,0 0 450,-1 10-262,-3 13 203,0 5-325,-9 33-163,4-14-721,3-14 0,0 1 863,-3 18 175,3 1-23,2 1-95,2-2-132,5 0 131,2-4-1041,5-1 996,12 12-805,-1-15 767,7 10-9,-6-20-10,0-3-42,-1-4-35,-1-3-75,-3-5-64,0-5 67,-3-2-220,12-6-1485,1-11 1306,5-2 230,-5-11 351,-6 1 152,1-4 458,-1-4 127,1 1 982,-1-3-877,-1 2 12,0 0-993,-3 3 1248,-2 0-31,-2 4 72,-3 1 1276,-3 3-1443,-2 2-9,-3 2-281,-2 2 1270,-2 3-1690,-2 1-3342,-2 0 3246,-3 2-7,-1 2 39,-2 0 33,-2 2 33,0 1 30,1 3 144,2 2 3373,2 1-3451,3 2-44,5 5-77,5-2-56,4 5 1,5-5 22,4-1 9,4-1 9,1-2 29,3 0 51,-2-4 66,1 0 63,-4-3 0,-1 0-7,-4-3 11,-1-1 34,-2-3 126,2-8-186,-6 1-126,2-6-12,-5 1-20,-2 0 14,-1-4-34,-2 1-5,1-1 1,-2 0 39,-1 1 123,-2 1 0,-1 3 6,-1 1 0,0 3 2,-2 1-29,0 2-4,-1 2-5,0 1-28,-3 2-3,1 1-17,-2 3-22,1 0-9,-2 3 10,1 2-12,0 3 0,0 4 11,0 3-1,1 3-12,1 2-12,3 2-1,1 2-39,2 2 28,3 0-23,1 3 0,4-2-16,1 1-23,5-1-16,1 0-23,3-2 0,2-2-45,2-2 12,1-1-15,1-3-573,1-1 579,0-3-125,1-3 75,1-3-39,0-3-10,2-1 38,-1-5 78,0-2 62,-1-4 96,-2-3 44,-2-1 26,-2-4 605,-2-1-472,2-14-91,-4 6-1,1-10 336,3-9-231,-8 17 126,5-11-91,-9 24 15,-1 4-28,-2 2-22,0 3-60,-1 1-57,0 2-593,0 2 425,0 9 79,0 0-14,0 11 5,2-1-16,1 4-3409,2 1 3380,1 2-1148,2 0 1149,0 0 5,3-3 17,1-1 0,1-2 7,7 3 22,-5-8 46,7 1 23,-11-10 11,1-2 35,-5-3 102,4-8 2731,-3 0-2834,3-8 11,-3 2-13,-2-3-6,1-1-29,-1-3-6,1-1 1685,0-1-1720,1-1 0,8-9-3458,-3 9 3371,7-6-1455,-5 14 1317,1 4-90,1 2-150,0 4-246,2 3-365,0 1-594,1 5-1104,0 1-1899,-2 6 4635,1 4 0,-10-6 0,0 0 0</inkml:trace>
  <inkml:trace contextRef="#ctx0" brushRef="#br1" timeOffset="79766">19275 7733 22593,'45'-22'43,"0"0"0,-4 2 0,-5 2 119,-4-1 397,-2-4-352,5-11-106,-12 6 6,-5 0-18,-9 9 18,-3 2 10,-3 3 128,-1 2-138,-1 3 22,-2 1-96,-2 4-16,-4 0-17,-3 2-3188,-3 1 3199,-3 1 6,-2 2 5,-4 2-11,0 3 6,-1 2-6,1 2-11,0 1 12,-5 9-1,9-4-11,-3 6 0,12-6-23,3 0 12,3 0 11,2 0 3392,2 0-3392,4 0-5,3 0 5,17 4 5,-2-6-3391,12 2 3391,-4-8-10,3-2 22,3-2 5,1-3 0,0-2-16,12-3-927,-12 0 1,-1-1 937,-2-7-25,7-9 31,-12 2 10,3-9 1979,-15 4-1989,-2-5-1,-3-2 1,0-19-1,-5 8-5,-1-15 28,-3-5 0,-2 14 0,1-14-633,-2 23 649,1 2 18,0 5 2356,0 5-2328,0 4 27,0 5 96,-1 5-107,0 3 539,0 5-650,-1 1 902,1 12-914,-1 2-6,0 13-5,0 2 6,1 6-535,0 6 523,1 6-5,0 4-17,1 3-23,0 2-61,-1-16 0,1 2-121,1 0 1,1 0-673,1-1 1,0 0 688,1-4 0,1-4-383,8 10-820,0-3 158,1-3-1270,0-4 2542,3 0 0,-10-15 0,0-2 0</inkml:trace>
  <inkml:trace contextRef="#ctx0" brushRef="#br1" timeOffset="80015">20151 6886 20320,'-16'-41'485,"0"0"0,0 3 1,6 9-251,10 19 1261,3 5-1406,2 2 507,4 3-445,17 11-79,0 2-591,16 12 563,-2 4-496,6 8 459,-20-15 1,-1 1-1336,3 3 0,0 1 1338,0 2 0,1 1-5,0 3 0,-1 0-373,0 1 1,0 0 355,-2 2 0,-1 0-184,-2 0 0,-1 0 189,-3 1 1,-1 0-12,-4-1 0,-2 1-28,-3-1 1,-3 0-63,-2 1 0,-3-1-100,-5 0 0,-4-1-225,-2 1 1,-4 0-557,-4 0 0,-5 0 988,-8 4 0,0-3 0,-4 5 0,-2-5 0</inkml:trace>
  <inkml:trace contextRef="#ctx0" brushRef="#br0" timeOffset="88224">26698 5287 20050,'5'-47'866,"1"-1"0,-1 5 1,0 5-184,-1 2-112,0 8 337,-2 1-617,-1 13-106,-1 2-118,-1 10-196,0 1 51,-1 6 33,-1 3 50,-3 10 29,-8 27-43,6-14 1,-1 3-1295,-1 2 1,1 0 1221,-1 4 0,2-1-267,-4 20-1288,5-16 1,2 0 400,1-10 0,1 1-1597,0 9 0,0-1-5927,3 10 8597,1-9 0,-1-22 0,1-9 0</inkml:trace>
  <inkml:trace contextRef="#ctx0" brushRef="#br0" timeOffset="88599">26865 4837 16221,'-43'-44'909,"0"0"0,2 4 1,2 9-484,-11 21-113,-4 7-66,-8 9-1166,28 0 1,0 2 1013,-2 3 1,-1 3-18,-2 3 1,0 1-536,-1 3 1,-1 3 503,0 2 1,0 3-12,-1 2 1,0 2-12,1 4 0,1 1-8,0 3 0,2 1-12,1 1 1,1 5-3,7-4 1,0 4 0,3-1-1,-2 7 0,2 2-392,6-9 0,1 3 0,4-3 372,5 3 0,4-1-6,3-1 1,3 0-643,5-1 1,4-1 633,3-2 0,4-2 98,4-1 1,5-3-82,4-1 0,3-3 35,4-3 1,2-2-45,4-2 1,3-4-1,2-2 1,2-2 2,3-3 1,1-2 8,0-3 0,3-2 11,-1-4 0,3-1 0,-3-1 7,-11-2 0,-2-2 1,2 0 8,12-1 1,2-1 0,-4-3 19,4-4 1,-4-4-6,-1-1 0,-1-3 30,-3-2 1,-2-2 11,-2-3 0,-2-2-176,-3-1 1,-2-3 180,-3-1 1,-2-2-23,-1-1 0,-3-3-23,-2-1 1,-2-1-116,-1-2 0,-1-1 99,-2-2 0,-1-1-12,-1-1 1,-2 0 2,0 0 1,-3-4 4,-5 7 0,0-4 0,-3 3-5,1-6 1,-2 0 394,-3-14 1,-5 3-396,-4 23 1,-3 4-9,-4 2 0,-3 2-11,-2 3 0,-3 3-254,-3 2 0,-2 2 242,-3 3 1,-1 3-6,-3 1 0,-2 2-169,-1 2 0,-2 3 101,-1 1 1,-1 2 38,0 1 1,0 1-342,-1 2 0,1 2-811,0 0 0,1 2-2964,4 1 0,2 1 4173,-24 5 0,28-4 0,14-3 0</inkml:trace>
  <inkml:trace contextRef="#ctx0" brushRef="#br0" timeOffset="89333">26043 6328 11948,'-39'36'147,"0"-1"1,-1 0 0,3-1 0,0 0 0,2-4-81,1-2 0,2-1-19,-5 3 0,0 1-12,-3 1 0,0 1-14,-3 1 1,0 0-15,-2 1 1,1 0-9,-2 0 0,-1 1 103,3-1 1,-2 1-274,5-4 0,-1 2 0,2-2-239,-4 5 0,2 0-370,7-7 1,-1 2 0,5-2-3373,4-3 1,4-1 4150,-14 18 0,20-22 0,8-10 0</inkml:trace>
  <inkml:trace contextRef="#ctx0" brushRef="#br0" timeOffset="89973">24710 7602 16583,'-2'-3'3557,"0"1"-6468,2 2 2951,23-33 1396,-11 25-1391,24-25 826,-14 36-893,-7-1 10,0 2 46,-15-2 3453,1 1-3173,-5 3 22,-8 3-191,-2-1-16,-7 1 6,2-6 5,-2-2 22,-1-1 12,1-3-12,1-3-5,3-4 67,-1-13-140,7 3-17,2-9-17,6 7-4,3-1-29,4 1-1,9-8-10,1 9-3404,9-5 3382,7 9-939,-4 6 943,9 1-4,-8 8 4,2 3-1972,0 5 1973,1 4-12,0 5-5,-2 4 17,-2 5-28,-2 16 1989,-12-5-1961,-14-1 0,-6 1-6,-15 13 135,0-15 0,-3 0-138,1-6 0,-1-1 9,-3 1 0,-2 1-6,-16 12 0,-2 0 232,11-11 1,1-1-216,-11 8 0,0-2 11,17-14 0,3-4-43,-23 11 116,8-9 22,8-9 18,8-5 10,8-3 253,4-9-309,8 4 673,1-6-729,8 4 2857,4-1-2873,4-1 111,6-2-122,18-6 10,-1 4-5,18-4-42,-17 9 0,1 0-823,23-4 699,-5 3 1,2 0-971,-21 4 1,-1 1 891,11-1 1,0 0-468,15 2-391,-5 1-3814,-13 1 1,-1 0 4356,3 0 1,10 0-1,-45 0 1</inkml:trace>
  <inkml:trace contextRef="#ctx0" brushRef="#br0" timeOffset="90340">25178 7104 16185,'-50'-15'658,"-1"1"0,0-1 0,-10-2 0,1 4-523,2 8 0,2 5-819,12 2 1,1 3 767,-1 1 0,-1 2-17,-1 1 0,0 2-8,1 2 0,0 2-756,0 2 1,0 1 726,3 0 1,-2 6 1,-2 11 0,-4 8 0,5-2-205,3 0 1,1 3 170,-2-2 0,-1 4 0,15 13-218,25-9 0,10 11 0,8 7 0,5 2 0,2-2 0,-2-5 0,-4-11 177,-1 5 0,-1-10 0,5 8-34,-1-3 0,4 11 1,2 6-1,2 0 0,1-6 1,0-11-1,-1-16 29,16-13 1,0-12 294,2 2 1,1-3-265,0-3 0,1-2 180,0-3 0,1-1-138,-1-5 0,0-2 31,0-2 0,0-2 3,0-4 0,-2-2 8,0-2 0,-1-1 11,-2-3 1,-1-1 5,-3-1 0,-1-3 11,-3 1 0,-1-4 106,5-14 1,-2-3-118,-11 10 0,-1-2-15,-2-5 0,-1-6 1,-3 3-48,-5 1 0,-2 1-25,1-17 1,-3-1 228,-4 17 0,-2 1-215,-3 0 0,-1 0 0,-1 1 0,-2 1 536,-3 3 0,-2 1-531,-1 2 1,-3 2-6,-2 3 1,-3 2-10,0 2 1,-2 3-23,-3 3 1,-1 1-23,-2 3 0,0 3-31,-2 1 1,-1 3-38,-1 1 1,1 2-93,-1 1 1,1 1-65,-28-2-2355,6 4 2622,2 0 1,26 4-1,3-2 1</inkml:trace>
  <inkml:trace contextRef="#ctx0" brushRef="#br0" timeOffset="90781">27136 6394 15900,'-1'-8'3898,"0"2"-2767,1 6 807,0 0-1859,1-29-29,10 30 29,28-6-51,4 33-210,-10-6 1,2-1 164,-5-2 1,1-1-672,3 2 1,1 1 609,1 0 0,3 3-961,9 7 1,4 3 0,-2-1 1038,3 3 0,-3 0 0,-9-9 0,1 2 0,-8-5 0,7 7 0</inkml:trace>
  <inkml:trace contextRef="#ctx0" brushRef="#br0" timeOffset="91369">28171 7377 10332,'-7'3'4598,"1"0"-3108,6-3 1787,0 0-2896,5-62-1206,1 37 945,-1-13 0,2 2 87,6 15 241,1 2-285,2 0-23,1 2-28,2 3-34,-3 2-28,1 4-44,19 2-28,-15 7 5,14 6 6,-18 5-6,-1 4 6,1 1-12,-2 3-2538,1 2 2539,-2 2-146,-2 0 72,-1 10 57,-5-9 17,-2 8 22,-4-11 56,-12 7-6,0-8 17,-12 5-2214,2-10 2248,-4-1 11,-2-3 2175,0-1-2130,-1-4 23,2-1 38,0-4 134,3-1-89,2-3 34,3-3 39,4-1-6,5-2 163,2-4 2977,5 3-3375,10-6-72,4 6-1,8-2 120,1 4-131,2 1-5,2 1-12,3 3 1,1 1 22,33 14-29,-22-3-321,-8 1 0,-1 1 322,0 6-12,-2 2-27,-4 1-107,-2 10 56,-12-6 6,-3 9-136,-17-10 80,-7 0-68,-11 0-105,-8-2-239,5-7 0,-2-1-513,-19 4-518,17-8 1,-1 0-2933,-13-4-3881,5-2 8407,8-3 0,17-1 0,9 0 0</inkml:trace>
  <inkml:trace contextRef="#ctx0" brushRef="#br0" timeOffset="91741">28215 6775 16465,'0'-8'4229,"0"2"-3669,0 6 84,0 0-437,-61-28-1467,25 31 1349,-7-11 1,-3 3-793,-5 34 781,23-11 1,-1 1-26,-2 3 0,0 1-17,-2 3 1,0 2-9,-1 2 0,0 1-9,0 3 1,0 1-1246,0 2 1,2 1 1225,1 2 0,2 0-3,1 2 1,3 1-523,3 0 1,2 0 515,3 1 1,3-1-1,3 0 1,4-1-306,2 0 1,3-1 304,4-3 1,4 0-9,2-1 0,3-2 6,5-2 0,2-2 2,4-1 1,2-2-10,3-2 0,1-2 1,4-1 0,2-3 3,1-1 0,1-1-8,1-2 0,3-1-6,19 1 0,2-1 173,-13-5 0,1-2-142,-7-2 1,3-1 0,-2-1 15,4-2 1,-1-3 8,2-2 0,0-1 8,-1-2 1,1-2 17,-5-4 0,1-2 1,-2-1-377,6-4 0,-2-2 357,-7 2 1,1-2 0,-4-1 17,0-6 0,-4-2-41,-1-2 0,-2-3 27,-1 0 0,-1-5-259,-1-12 0,0-8 0,-4 3 217,-1 2 0,-2-1-61,-1-2 1,-1-5 0,-5 6 63,-7 9 0,-6 3 403,-4 0 1,-3 1-413,-1 3 1,-8 1 10,-18-7 1,-7 3 7,7 12 1,-3 4-15,2 5 0,-3 2 0,0 3-35,-9 3 0,-1 5-31,-3 2 0,-1 1-76,-1 3 1,0 1-133,-1 2 1,1 1-443,2 2 0,-2 2 720,5 2 0,-4 1 0,7 0 0,11-2 0,3 0 0,-13 4 0,0 0 0</inkml:trace>
  <inkml:trace contextRef="#ctx0" brushRef="#br0" timeOffset="92745">23917 8972 11497,'45'-44'1966,"-1"0"0,0 0 0,-4 4 0,-1 0 0,-11 14-907,-15 15-499,-6 5-202,-3 3-111,-3 2-231,-7 4 1,-3 3 11,-10 7 28,-33 21-921,3-2 870,10-8 1,-2 2-4,8-5 1,-3 2-50,-12 10 1,-7 4-1,4-2-996,0 1 0,0 1 887,11-8 1,-3 2-1,1 1 1,4-3-588,-9 9 1,5-2-1283,-2 3 1,1 0-2410,5-3 1,1-1 4433,6-4 0,2-3 0,-1 4 0,14-14 0</inkml:trace>
  <inkml:trace contextRef="#ctx0" brushRef="#br0" timeOffset="93930">22708 10065 19176,'11'-62'959,"-1"0"1,-1 6 0,1 11-730,2 26-56,-2 5 33,0 3-218,-5 6 39,-2 5 50,-3 7 73,0 8 118,-6 23-179,-1-3-855,-8 18 805,1-9-12,-3 2 0,-2 2-1230,1-1 1214,-1-1 4,2-2-491,3-4 470,3-4 5,4-5 16,2 4-10,3-13 5,0 1 17,4-14 734,0-5-606,4-1 1259,1-7-1124,13-12 68,23-25-214,-8 5-243,-10 10 0,-2 2 261,1-4-12,-3 2-533,-3 2 489,-2 3-23,-3 5-17,-4 3-33,-1 5-12,-4 4 833,-3 2-889,0 2 593,-1 3-576,0 11 17,0 3-5,-1 11 5,0 0-6,-2 3-16,-1 4-799,0 3 709,0 2-398,0 22 12,2-13-351,2-7 1,1-1-385,5 6-1401,4 12 853,2-25-521,1-6-1294,-1-6-2901,0-8 6497,-4-5 0,-3-5 0,-3-3 0</inkml:trace>
  <inkml:trace contextRef="#ctx0" brushRef="#br0" timeOffset="94320">23290 9850 7962,'-9'-60'1435,"0"-1"1,1 7 0,-4 6-462,-12 8-190,-6 6 808,-6 5-1049,-4 8-44,-7 6-63,-4 7-60,-6 6-302,-4 11 27,28-2 0,0 2-702,-1 4 0,-1 3 662,-2 3 1,0 2-6,-1 4 1,0 1 30,-2 3 1,1 3-55,1 0 1,-2 5-1,7-1 1,-3 5-1,0 2 1,4-3-486,4-3 1,2-3-1,-1 4 455,-3 4 0,-2 4 0,1 0 0,6-4-108,1 10 1,5-4 106,1 2 1,3 0 188,2-1 0,3 0-194,4-2 0,1-1-11,3-2 0,2 0-6,4-4 1,3-1-78,2-2 0,4-1 71,2-4 1,5-1 669,17 7 1,5-3-676,-7-9 1,2-3-455,16 5 1,2-4 442,-10-10 0,1-3-6,2-2 1,1-2 44,1-2 1,1-1-24,1-2 1,0-2 19,0-3 1,-1-2 22,1-1 0,-1-3 16,-1-3 1,-1-3 8,-1-1 0,1-5-249,-6-1 1,1-4 0,-3 1 264,6-6 1,-2-2-11,-7 4 1,0-3 0,-3 1-146,-2-6 0,-3 0 167,-1-1 0,-2-3-11,-3-1 0,-1-2 299,-1 0 0,-3-2-299,-1-1 0,-2-1-15,-2 0 1,-2 0-3,-1 1 0,-2-2 25,-4 7 0,-1-3 1,-1 3-7,-2-5 1,-2 1 8,-2-11 0,-4 3-14,-2 21 0,-2 3 22,-19-24 1174,-7 9-1208,-5 7-21,-6 7-23,-3 7-70,13 11 0,0 2 82,-19-3-144,20 7 1,1 1-306,-8 3 410,5 2-1978,8 3-2947,6 3 5349,5 5 1,9-4 0,4 0-1</inkml:trace>
  <inkml:trace contextRef="#ctx0" brushRef="#br0" timeOffset="94804">24914 8835 16131,'-20'-42'554,"0"0"1,1 3-1,6 10 2193,10 23-2563,2 3 865,0 2-1077,5 18-1961,3-1 1995,7 19 5,4-5 369,0-2 1,2 0-375,13 19-20,-8-15 0,1 0-28,-5-7 0,-1-1-62,2 2 0,-1 0-103,1 0 0,0 1-216,-1 0 0,0 1-501,0 0 0,-1 0-1675,0 1 0,-1 0 2599,2 4 0,-3-1 0,3 2 0,-3-1 0</inkml:trace>
  <inkml:trace contextRef="#ctx0" brushRef="#br0" timeOffset="95595">25690 9641 17271,'7'-47'68,"-4"11"1801,-16 44-1801,-16 9-40,0-2-3,1 0 0,-3-1-2821,-9 5 2852,-16 4-6,16-9 1002,0-1-945,4-3 28,3-4 38,4-1 852,5-4-846,5 1-11,6-2-33,3 0-46,6 0 3354,2 0-3477,1 0 45,3 3 6,0 0-11,3 4 5,1 1-5,0 0 5,1 2 11,2 14 6,-5-8-5,2 13 10,-5-12-10,-1 0 5,-1 1 28,0 0-17,-3-2 73,-4 8-39,1-7 5,-3 4 0,3-8 6,-1-2 6,-1 2-62,3-5 11,-1-1 12,5-5 33,1-1 1036,0 0-985,4-5-79,-1-2-34,3-4-5,1-1-17,2-2 28,2 0-17,2-1 0,4 2 0,2-1-11,3 2 6,3 1-12,1 1-22,15 3 17,-10 3 6,9 2-23,-13 5 11,1 4-11,13 13 22,-10-1-254,9 10 209,-15-5-22,-3 2 6,-7 0-6,-6 2 11,-7 1-5,-11 2-22,-7 1-51,-11 0-23,-8-1-736,-6-1 613,-5-2-72,-4-3-253,14-11 1,-1-2-259,-20 4-633,21-9 0,1-1-189,-9-5-885,4-8-1441,7-5-2519,6-4 6536,8-1 0,10 7 0,5 4 0</inkml:trace>
  <inkml:trace contextRef="#ctx0" brushRef="#br0" timeOffset="96002">25465 9439 12287,'-6'-3'4397,"1"1"-3249,5 2 336,0 0-554,-72-16-555,43 14-307,-21-3 0,-1 5 168,20 11-52,-16 13-38,9 0-71,5-1 1,0 3-417,6-5 0,1 2 357,-11 8 1,1 1 0,11-5 0,1-1-9,0 3 1,1 0-835,0 2 0,1 1 815,2 1 0,1 1 5,1 0 0,2 2-5,2-2 0,1 2 5,2 14 1,3-1 10,3-13 1,2 1 27,8 21 1,6-2-9,-1-26 1,3-1 5,7 7 0,4-2-1204,21 6 1224,7-5-984,-23-19 0,1-1 947,2-1 0,1-2 2,1 1 1,2-3-103,0 0 1,1-1 96,1-1 0,3-1-3,17-1 1,1 0-4,-13-3 1,1 0-368,14-1 1,0-2 383,-17-3 1,-2-1 19,1-2 0,1-1 183,-1-3 1,-1-1-134,0-2 1,-1-2 19,-2-1 0,-1-2 25,-2-1 0,-1-2 629,-2-1 0,-3-2-623,-1-1 0,-2-3-121,6-15 1,-1-4 69,-10 11 1,-2-2-21,5-13 1,-3-1-25,-9 12 0,-4 1-9,-1 0 0,-1-2 20,-1-15 0,-3 0-12,-3 15 1,-2 1-29,-2-11 1,-4 3-12,-4 17 1,-3 3-26,-23-22-523,-3 23 1,-7 3 466,10 8 1,-6 4-812,-9 5 0,-11 3 1,-2 3-1,8 1-2225,12 1 1,5 2-1,-3 0 2982,-8 2 1,-6 1 0,3 0 0,11 0 0,-11 4-1,23-2 1</inkml:trace>
  <inkml:trace contextRef="#ctx0" brushRef="#br0" timeOffset="103402">27927 8299 9864,'37'-40'851,"1"1"1,-3 2-1,-9 8 2325,-20 19-2611,-1 1 1365,-2 0-1011,0 0 316,-1 2-933,-1 1 3303,0 5-2967,-1 0-548,-1 7 33,-1 1 39,-1 7 23,-4 5-5,-3 5-1,-5 6-11,-4 6-1679,-6 4 1640,-5 5 0,-5 3-2879,-2 3 2797,17-26 1,0 1-1,1-1 1,-1 1-969,1-1 1,0 0 982,-17 23-291,9-9 0,1-1 274,-4 7 164,9-11 1,2-3-177,5-6 1793,3-4-1798,3-3 5,1-1-33,3-4 2713,0-2-2702,2-3 1516,1-2-1516,-1 0 558,2-3-8231,0-1 7662,4-11 0,-3 7 0,3-7 0</inkml:trace>
  <inkml:trace contextRef="#ctx0" brushRef="#br0" timeOffset="105240">27722 9396 21246,'-20'-39'293,"0"-1"1,2 4-1,-1 10 228,1 22-432,-4 3-27,-1 2 5,-3 4 113,-1 6-146,-2 4-1,-1 6-21,1 4-739,-1 5 749,9-5 1,1 2-12,-10 17-762,11-14 1,1 1 761,-3 14-16,4 1-760,4 15 737,8-16-351,8 10 357,9-21-17,9-4-1808,7-2 1819,5-4 16,4-3 716,3-5-687,-2-5 22,0-4 11,-4-4 34,-3-1 612,-3-6-528,-3-1 346,-5-4-5,1-5-245,-9 4 3158,-1-3-3214,-8 5 549,-4 0-611,-24-3-118,4 5-11,-22-1 0,10 6-6,-4 1 11,1 2 1,0 2-639,3 3 611,0 1-12,2 1 6,3 3-6,2 1-17,3 1-16,1 1-63,2 3-55,3 0-655,-2 11-185,8-7-925,1 8-2894,8-11-4225,4-2 9052,0-3 0,1-8 0,-1-1 0</inkml:trace>
  <inkml:trace contextRef="#ctx0" brushRef="#br0" timeOffset="105635">28069 8951 18466,'-53'-21'728,"0"-1"0,2 3 0,3 4-268,-14 5-1765,29 7 0,0 1 1450,-2 0 1,-1 2-17,-1 2 0,-1 1 113,0 1 1,-2 1-81,-18 10 0,0 2-103,13-1 0,1 1-740,-13 6 1,0 6 726,19-5 1,2 4 0,2-1-22,-6 6 1,0 3-19,7-3 1,-2 2-1,4-1 7,-2 7 0,3 3-504,4 0 0,0 4 1,3-1 491,-2 6 1,4 2-11,4 5 1,2 5 0,6-5 194,6-9 0,10 0-229,10-5 0,6 6 0,5-2 0,-2-7-433,9 4 1,5-4 382,3 1 1,5 2-1,-2-6-158,-2-10 1,-1-5-188,2 1 0,0-3-132,-1-2 1,1-1-54,-2-3 0,3-3-235,16 0 0,0-4 725,-15-3 1,-1-2 203,14-3 1,-2-3 201,-20-4 1,-1-3 179,-2-2 0,0-3 497,-2-1 1,-1-3-336,-1-1 0,-2-1-89,-1-1 0,-1-2-133,-1-2 1,-1 0-137,0-2 0,-1-1-93,0-2 0,-1-1-62,1-2 1,-2-1-54,1-2 1,0-1-29,-1 1 1,-1-5-38,1-10 0,-1-6 0,-2 4 6,-2 0 1,-3 0-224,1-1 1,0-4 0,-6 5 203,-8 8 0,-4 3-23,-2 1 1,-2 0-34,-4 3 0,-2 1 70,-3 3 1,-3 1-295,-2 3 0,-4 3-632,-2 2 1,-2 2-3688,0 2 1,0 4 4698,-26-10 0,26 13 0,11 6 0</inkml:trace>
  <inkml:trace contextRef="#ctx0" brushRef="#br1" timeOffset="118358">22576 5562 7419,'52'-17'127,"1"0"0,-3 1 0,2 2 91,7 5 1,1 1-2859,-9 2 0,2-1 2806,-4 1 1,2 0-1,0 0-310,12 0 1,0 0 367,-17 2 0,0-1 0,1 1-162,4 0 1,0 0 0,1 0 163,4 0 0,-1-1 0,2 1-368,2 0 0,2 1 0,0-1 280,-14 1 1,2 1 0,-1-1-1,2 0 67,0 1 1,2 0-1,-1-1 1,1 1-108,1 0 0,-1 0 0,2 1 0,4-1-26,-7 0 1,4 1 0,3-1 0,-1 1 0,0-1 0,-3 1-34,0 0 0,-3 0 1,0 0-1,1 0 0,3 0-13,0 0 0,4 0 0,1 0 1,0 0-1,-1 0 0,-4 0 11,9 0 1,-2 0 0,-2 1 0,1-1 0,0 1 0,-1-1 0,1 1 0,4-1 11,-9 1 0,3-1 1,2 1-1,0-1 1,-1 1-1,-4 0-20,0-1 0,-2 1 0,-2 0 1,1 0-1,3 0-65,-1 0 1,2-1 0,2 1-1,-1 0 1,1-1 0,-1 1 78,-1 0 1,0 0 0,0-1 0,-1 1 0,-1 0 0,-2 0-9,11 0 0,-2-1 0,-1 1 0,3 0-13,-12 0 1,3-1-1,1 1 1,-1 0-1,-1-1 1,-4 1 9,7 0 0,-4 0 0,-1 0 0,0 0-1,0 0 0,1 0 0,-1-1 0,0 1-10,0 0 0,-1 0 0,0 0 0,0 0-9,-2 0 1,-1 0-1,2 0 1,1 0-9,2 1 1,2-1-1,1 0 1,0 1-1,-4-1-18,0 0 0,-3 1 0,0-1 0,2 1-23,10 0 1,4-1 0,-1 2 0,-5-1-54,-4 0 0,-4 0 1,-1 0 147,-2 0 1,-1 1 0,0-1-278,-3 0 0,-1 1 1,-1-1-242,16 1 1,-1-1-328,-7 1 1,0-1 786,0 0 0,-4 0 0,2 0 0,-6 1 0</inkml:trace>
  <inkml:trace contextRef="#ctx0" brushRef="#br1" timeOffset="119144">30822 4764 17960,'11'-6'448,"-6"7"-280,-15 21 0,-5 4 62,-6 8 0,-2 2-134,-8 11-1087,8-11 1,-3 6 0,4-5 996,-5 12-71,5 2 1,6-2 92,12-13 22,6 16 17,13-32-5,5-1-12,9-4-16,5-2-28,5-3 75,4-1-518,3-2 467,-13-4 1,3 0-359,0-2 1,0 0-193,0 0 0,-1-1-2352,28-3-3883,-28-1 6500,-7-1 1,-14 3-1,-6 0 1</inkml:trace>
  <inkml:trace contextRef="#ctx0" brushRef="#br1" timeOffset="119356">31413 4916 15324,'-3'-3'1015,"1"0"-1385,2 3 553,56-33-2759,-26 23 2574,8-9 1,1 2-104,-1 15 653,-1 1-1073,0 1 558,-4 2 1,-1 1 0,-5-2 0,17 4 0</inkml:trace>
  <inkml:trace contextRef="#ctx0" brushRef="#br1" timeOffset="119830">31470 5064 19396,'52'-7'-153,"-1"0"1,-1 0-1,-3 0 5,15-2-995,-30 4 1,0 0 1009,1-1 0,-1 0-444,1 1 0,-1-2 466,-1 2 1,0-2-99,30-6 3,-4 0-2085,-1-1 2008,-4 1 31,-2 1-1197,-4 0 1200,-1 0-332,-5 1 455,-4 0 303,-5 2-127,-6-1 2106,-5 2-1924,-6 0 1754,-5 0-1774,-5 0 1576,-3 2-1799,-1 0 660,-3 1-548,-8 1-31,-1 2 78,-7 1 69,0 3 66,-3 3 19,-3 3 142,-14 10-163,9-3-99,-6 7-159,15-4-3470,6 1 3351,4 0-48,5 0-70,4 1 48,5-2-29,3 0 54,6 0-577,4-1 715,4-1 83,4-2 3012,2-2-2898,4-2 390,0-3 113,0-3 48,1-2 16,-3 0 4,0-5 2,-3-1 17,-2-5-66,-2-2-391,-3-3-56,-4-3-225,-3-2-148,-3-2 37,-4-14-310,-5 7-87,-4-9-11,-5 12 215,-13-8 73,2 10 423,-9-4-443,5 12 5,-1 4 94,0 2-2990,-20 4-4874,20 4 7994,-11 3 1,28 0-1,5 1 1</inkml:trace>
  <inkml:trace contextRef="#ctx0" brushRef="#br1" timeOffset="120482">22880 7427 14135,'52'-21'186,"1"0"1,0 1 0,-1 4-2026,-9 9 0,1 2 1984,5-1 1,1-1 5,4 0 0,1 0 6,5 1 0,1-1-56,-19 2 0,1 1 0,1-1-666,2 1 1,0 0-1,1-1 654,2 1 1,1-1 0,0 1-8,3-1 0,-1 1 0,2 0-261,1-1 1,1 1-1,0 0 238,0-1 1,1 1 0,3 0-246,-10 0 0,3 0 1,1 0-1,0 1 1,-3-1 214,2 0 0,-3 1 1,0-1-1,3 0-82,0 1 1,2-1-1,2 0 1,-2 0-1,-2 1 75,-2-1 1,-3 1-1,-1 0 1,1-1-4,2 1 1,-1 0 0,1 0-1,-1 0-4,1 0 1,0 0-1,0 0 1,0 0-4,1 0 1,0 0 0,-1 0-1,1 0 0,1 0 1,-1 0 0,0 0 0,1 0-4,0 0 1,0 0 0,0 0 0,0 0-1,0 0 1,1 0 0,-1 0 0,1 0 31,-2 0 0,0 0 0,2 0 1,2 0-17,2 0 1,3-1 0,2 1 0,2-1-1,2 1 24,-9 0 1,4-1 0,0 1-1,2 0 1,-1 0 0,0-1 0,-3 1-24,2 0 0,-2 0 0,-1 0 1,0-1-1,1 1 0,1 0-2,-3 0 0,1 0 0,2 0 0,-1 0 0,-1 0 0,-4 0 0,-4 0 4,6 0 0,-6 1 0,-2-1 0,1 1-2,0-1 1,1 0 0,-1 1 0,-1-1 2,16 0 1,-1-1 0,0 1 34,-1 0 1,-1 0 0,0 0-39,-3 0 0,1 0 0,-1 0-9,-2 1 0,-1-1 0,0 1-12,-2-1 1,-1 1 0,0 0-12,-3-1 0,-1 1 1,-1 0-8,-2 0 0,-1 0 0,0 0-24,16-1 1,-1-1-20,-6 2 0,1-1-80,-7-1 1,2-2 0,-5 1-271,-4 0 0,-2 0-334,15-4 1,-7-1-2593,-20-1 3332,-4-3 0,-11 7 0,-3 0 0</inkml:trace>
  <inkml:trace contextRef="#ctx0" brushRef="#br1" timeOffset="121099">31032 6601 11424,'0'-9'3366,"0"2"-2268,0 7 722,0 0-1181,19-63-1432,-12 45 953,4-18 0,0 7-193,-7 25 100,-2 2-240,-1 2 167,-1 6 157,1 9-89,-1 5 16,0 10 6,-3-1 11,-4 6 12,-3 3 468,-5 2-513,-2 3-34,-1 1-17,0-1 6,0-2-636,2-2 631,4-4 4,3-2-10,4-4-12,3-2 18,5 4-1,2-9 0,7 3-56,11-5-33,-1-6-51,10 2-73,-3-7-1510,3-3 1029,2-2-577,5-1-634,3-2-779,3 0-243,-10-4 1,3-2 2221,1-1 0,0 0 357,-3-1 0,-2 0 1,13-4-1,-35 8 0</inkml:trace>
  <inkml:trace contextRef="#ctx0" brushRef="#br1" timeOffset="121674">31870 6760 18609,'-2'-44'620,"0"0"0,0 3 0,2 8-364,2 17 144,2 0 10,2 1-9,1-1-22,1 1 279,4-7-546,-4 7 197,3-3 84,-1 5-201,-3 4-30,0 1-69,-3 4-46,0 2-1,-2 1 10,1 4-107,0 2-25,-1 7-41,1 3-23,0 5-290,-1 3 301,-1 4-41,-1 3 24,-1 2 99,-2 0 37,-2 2 45,-4 25 5,4-21-396,-1 16 380,4-30-13,2-1-11,0-1 254,0-2-276,0 0-7,0-3-39,0 0-230,1 3 355,-1-5-634,2 2-456,-1-6-940,2-3-2605,1 0 4587,2-1 0,-2-4 1,0 0-1</inkml:trace>
  <inkml:trace contextRef="#ctx0" brushRef="#br1" timeOffset="124475">20830 10515 12645,'44'-9'54,"0"-1"0,0 1 1,-1 0-1,-1 0 1,-2 2-30,3 1 0,-1 1-707,4-2 1,4-1 702,2 0 1,6 0-1,-3-1-663,-9 2 0,-1 0 0,2-1 654,-1 1 0,3-1 0,1 0 0,-3 1 7,4-1 0,-2 0 0,0 1 16,3-1 0,1 0 0,0 0-268,3-1 0,0 1 0,0 0 255,3-1 1,0 1-1,0-1-228,1 1 1,0-1 0,5 0 262,-10 1 0,3 0 1,2 0-1,0 0 0,-4 1-169,3-1 1,-3 1 0,1 0 0,2 0 141,1-1 0,4 0 0,0 0 0,-1 1 0,-3 0 2,-1 0 0,-2 1 0,-2 0 1,2 0-3,0 0 1,2 0-1,-1 0 1,0 1-2,2-1 1,-1 1 0,1 0 0,0-1 0,0 1 0,1 0 0,-1-1 0,1 1-56,0 0 0,0 0 1,1 1-1,-1-1 61,1 0 0,-1 1 1,0-1-1,1 0 4,-1 1 1,1 0 0,-1-1 0,1 1-3,-1 0 0,0 0 0,1 0 0,-1 0-5,-1-1 1,1 1 0,0 0 0,0 0 1,-1 0 1,1 0-1,-1 0 1,1 0-84,-1 0 0,0 0 0,0 0 0,1-1 6,-1 1 0,0 0 0,0 0 1,0 0-24,0 0 0,0 0 0,-1 0 0,1 0 4,0 0 1,-1-1-1,1 1 1,-1 0 2,1 0 1,-1-1 0,1 1 0,-1 0 4,0 0 0,1 0 1,-1 0-1,0-1-3,0 1 1,1 0 0,-1-1 0,0 1-2,0 0 0,-1 0 1,1 1-1,0-1 74,-1 0 1,0 0 0,0 0 0,0 0 77,-1 0 1,0 1 0,0-1 0,0 1 16,-2 0 0,1-1 1,-1 1-1,0 0-39,-1-1 1,0 1 0,-1 0 0,0 0 19,-1 0 0,-1 1 0,0-1 1,0 0-39,-2 1 0,1-1 0,-2 0 1,1 0 17,13 0 0,-1 0 0,0 0-15,-3 0 1,0-1-1,-2 1 38,-2 0 1,-1 0 0,-2 0-169,-2 0 1,-1 1-1,-1-1-53,-4 0 0,0 0 1,-1 1-40,16-2 1,-2 0-53,-7 0 0,-1 0-148,-5 1 0,-3-1-350,-5 1 1,-3 0-2422,21-5 3111,-11 0 0,-21 4 0,-6 0 0</inkml:trace>
  <inkml:trace contextRef="#ctx0" brushRef="#br1" timeOffset="125657">30962 9284 19582,'13'-17'363,"-5"10"-272,-16 37-29,-1 4-3,-4 7-10,0 3-305,-2 3 286,5-13 1,0 1-2318,-5 14 2297,7-18 1,1 0 20,1 6-458,6 10 437,6-14-12,7 7 5,7-16-20,6-2-39,7-1-61,7-3-89,5-2-2463,6-3 1900,2-3-942,4-2-2205,0-4 3916,-25-3 1,-1 0 0,2 0 0,-2-1 0</inkml:trace>
  <inkml:trace contextRef="#ctx0" brushRef="#br1" timeOffset="126482">31774 9555 16915,'38'-42'63,"0"-1"0,-4 4 1,-2 10 1394,-8 25-762,1 1-443,4 2-138,-9 4-94,4 4-26,-11 5 133,-3 4-46,-1 16-348,-4-4-3984,-3 12 3942,-8-10 63,-4 0 527,-6-1-385,-3 0 151,-12 7 104,6-11 95,-8 6 255,13-15-151,-2 0-62,7-4-100,4-2 3245,7-5-3072,4-3 555,4-1-420,3 0-101,6-1-145,7 1-110,6-1-75,8-1-1141,6 0 883,8-2-1538,4-1-1728,5-1 3469,-23 1 1,-2 1 0,3-1 0,-2 0 0</inkml:trace>
  <inkml:trace contextRef="#ctx0" brushRef="#br0" timeOffset="183589">22415 3484 7509,'-2'-5'4570,"1"0"2796,1 5-6951,-8-31-63,5 22-44,-6-23 280,6 31-509,1 1-51,-1 0-17,0 0-6,-2 2 46,-6 6-18,-4 5-33,-1 1 0,-1 5 0,9-6-11,1 3 6,5-2 5,1 0 5,3 1-16,3 1 22,2 1 0,11 10 1,-3-6-12,6 7-6,-5-9 6,1-1 6,-2 0-23,-1-1-6,-2 0-10,-2-1-6,-4 0-400,-2-1 372,-2 1-12,-5-1-5,-3 0-5,-5 0-135,-12 5 39,4-5-22,-10 2-437,-5-4-1177,-2-5-470,-1-1 1538,-3-8 1,26 1 0,-4-3 0</inkml:trace>
  <inkml:trace contextRef="#ctx0" brushRef="#br0" timeOffset="184009">22630 3583 11010,'5'1'2576,"-1"0"2521,-4-1-4856,-3 14 34,2-9 22,-1 10-1,5-13-4,0 0-18,2 1-22,2-2-6,0 1-39,2-2-16,1 0 128,5-4-168,-3 0 157,8-8-161,-8 3 9,1-5 1,-4 2-11,-2-1 11,-1 0 5,-1 0 6,-1 1 11,-2 1-16,-1-1 5,-1 3-23,0 0-16,-1 2-6,-1 1-22,-2 2 78,-4-1-106,3 3-17,-4 0-11,3 1-23,0 1-11,-2 0 1,0 2-1,-2 1-11,0 3-6,-1 1-5,1 2 0,1 2-6,1 1-11,1 1 0,1 2-17,2 0-84,2 11 12,2-6-68,2 7-117,1-7-1003,10 8-46,-2-6-1382,7 5 2733,0-8 0,-8-9 0,0 0 0</inkml:trace>
  <inkml:trace contextRef="#ctx0" brushRef="#br0" timeOffset="184249">23135 3527 13172,'0'-3'6094,"0"1"-2577,0 2-3371,-60 8-1068,39 0 950,-14 0 0,3 3 354,18 5-349,2 4 151,1 0-167,1 1-11,2-2 5,0 9 0,5-7-5,0 5-152,17 1 0,-2-11-83,15 6-146,-4-14-270,4-3-46,2-1-3342,2-2 3185,4-2 0,-17 0 0,0 0 0</inkml:trace>
  <inkml:trace contextRef="#ctx0" brushRef="#br2" timeOffset="194009">28834 7899 16879,'-38'-20'519,"0"1"0,2 0 0,10 6-172,22 10 337,0 0-432,0 0 121,-1 0-149,1-1 65,-2 1-65,1-1 201,0 1-207,1 0 73,2 1-565,1 1 252,5 1 38,0 2 35,6 4 10,2 4-10,6 5 10,4 3-5,6 2-11,22 15-1733,-20-14 1,2 1 1698,0-1 0,0 2-5,2 0 0,-2-1-367,17 13 395,2 1-15,-12-9 1,1 0-254,-9-6 0,1 0 239,10 6 1,0-1-400,-12-7 0,0-1 405,-1 0 1,0-1 4,0 0 1,-1-1 11,26 16-5,-4-4-18,-5-3 13,-6-3 48,-6-4-16,-1 2-28,-11-7 424,-2 0-440,-12-8 888,-4-1-872,-2-2 3440,-1-2-3305,-3 2 341,-13 0-386,-1 0 455,-10-2-511,4-4-17,-3-4-22,-4-6 5,-1-3 20,-2-6 0,-1-3-1610,-11-9 1579,-1-3 0,1-2-11,21 19 0,0-1 0,-17-15 0,-1-2 5,17 17 1,0 0 0,-9-7 0,1 1 5,-13-8 0,0 4-5,0 1 16,0 5 0,1 1 6,0 3-5,1 1-1,1 2-16,3 2-62,0 2 73,4 0 5,2 2-466,3 1 455,3 0 6,2 2-12,3 0 12,1 2-11,3 0 1497,3 3-1486,1 0 81,3 1-76,3 2 552,3 0-568,4 2-208,1 0 191,8 1 16,0 3 7,11 5-1,1 4-6,8 5-10,5 3 16,7 2-11,7 3-3107,5 0 3084,5 2-3,-11-5 0,7 4 0,-4-2 23,-7-4 0,0 1 1,8 4 0,4 2 1,-6-3-560,-14-6 1,-3-1 560,2 0 0,-1 0 2,0 0 1,-1 0-3,-1 0 0,-1-1-762,0 0 1,-1 0 761,23 16-17,-4-3 11,-5-3 1,-6-2-152,3 2 157,-14-9-180,1 1 191,-16-10 782,-4-4-793,-2-1 1699,-2-1-1413,-1-2 75,-2 0-221,-2-1 3370,-5-1-3443,-5-3-39,-5-3-6,-8-5 6,-25-14-22,7 2-898,14 7 0,-1-3 903,-5-3 0,0 0 3,8 4 0,0 1-1396,-9-8 1,0 0 1398,-14-10-1,3-1-672,16 10 1,1-1 666,8 8 1,1-2-144,-14-12 1,1 0 164,-3-4-22,14 15 1,2 0-504,-7-5 498,3 2 5,1 3 1741,3 1-1735,1 3-6,2 1-17,1 3 18,0 2-12,0 2 5,1 2 12,1 2-11,0 1 1585,-12 0-1630,15 3-23,-6 0 513,18 4-468,1 3 2836,1 4-2841,8 24 44,13 6-22,6 10-837,13-4 843,-10-19 0,2-1-864,-5-4 1,2 0 851,10 8 1,0-1-4,-7-7 1,-1 0 2,1 1 1,1-1-1,0 1 1,0 0 5,1 0 0,0 0 0,-1 0 0,0-1-6,0 0 1,0-1 2,-1 0 0,-1-1-3,-2-1 1,1 1-7,8 4 1,-1 0-5,15 9-185,-13-8 1,-3-1 116,1 1-123,5 4-319,-20-11-998,-3-1-7740,-5-1 9264,-3-2 0,-6-6 0,-2-2 0</inkml:trace>
  <inkml:trace contextRef="#ctx0" brushRef="#br2" timeOffset="196523">30795 8316 11379,'-14'-43'1140,"0"-1"1,2 4 0,-4 10-911,-13 20-1101,-4 4 1191,-7 4 16,-7 2-34,-5 5 6,-7 4-930,28-2 0,-1 1 767,-2 2 1,0 1-23,-1 2 1,-1 1-15,-2 1 0,1 2-39,-2 2 0,0 1-25,0 2 0,-1 3-16,4 0 1,-2 4 0,3 0-19,-5 5 1,1 2-492,6-4 0,-1 1 1,4 0 482,0 4 0,4-1-26,1 1 1,3 0-1,2-1 1,2 0-3,2 0 0,3 0-17,2-2 0,2 0-9,2 0 1,2-1-32,1 0 1,2-1-510,4 30 400,7-21 1,3-1 125,0-10 1,2-1 16,8 7 1,4-4 44,-1-11 0,3-5 25,3 0 1,5-2 134,20-4 0,10-3 0,-3-1-611,-20-3 1,-3-2 0,5 0 520,6 0 0,5-1 0,0-1 0,-5-2 104,13-5 0,-5-3 22,2-2 0,-1-2-6,0 0 1,0-2-8,-3-2 0,0-2-29,-2 0 0,-1-2-31,-1-1 1,-2 0-26,-3-2 0,0-1-22,-3-1 0,-1 0-37,-2-2 1,-2-1-12,0 0 0,-3-1-20,-1-2 1,0 0-15,-2 0 1,-1 0-9,-2-1 1,-1 0-4,-1 0 1,-1 0 21,-2 1 1,-1 1 0,-2 0 0,-2 0 19,-3 2 1,-1 1 10,-2 1 1,-3-1 116,-2-7 0,-3-1-128,-2-17-36,-6 20 0,-5 2-81,-16-9-6,-13 2 34,-4 15 0,-6 1 47,7 6 0,-3 2-222,-18-4 0,-3 2 225,10 8 0,-1 2-14,-4 0 0,-1 2-22,-2 2 0,-1 2-51,-1-1 1,0 2-606,1 3 1,0 2 450,1 0 0,2 3-130,2 2 0,1 2-226,3 2 1,1 2-673,4 0 0,1 2 1286,-3 5 0,4 0 0,-3 1 0,6 0 0</inkml:trace>
  <inkml:trace contextRef="#ctx0" brushRef="#br2" timeOffset="197037">30179 8770 19166,'10'-36'-137,"0"0"0,7-20 1199,-18 59-1023,-4 11 459,0 1-436,-3 8-18,0 0-16,-1 1-22,0 1-6,1 0 6,1 0-6,2 0 11,3-1-11,2-1-6,3-2-2944,4-1 2978,4-1 455,2-4-432,1 0 33,1-4 196,3-1 309,-3-4-259,-1-1-22,-3-7-67,-4-3 3319,2-4-3415,0-2-27,1-4 0,0-2-34,0-2 11,-1-4-39,0-1-28,-1-3 5,0 1-16,4-12 11,-3 12-22,2-7-6,-3 14-11,-1 2-96,-1 3-139,0 2-253,-2 4-290,0 3-382,0 1-672,0 3-1697,1 0-4985,0 2 8525,1 0 0,-3 0 0,-1 0 0</inkml:trace>
  <inkml:trace contextRef="#ctx0" brushRef="#br2" timeOffset="197538">30648 8705 21327,'5'-8'56,"0"7"-12,-2 21 7,0 2-6,-1 2 5,-1 1-5,0 1 0,-1 0-17,0 1 16,0 0 18,-2 9-34,2-9-6,-1 4 1,1-13 16,0-1 11,0-3-10,0-3-7,0-2 23,0-2 23,0-3 56,0-2 2133,0-1-2117,-1-9-112,-1 0-11,-1-11 0,-2-1-17,-2-3-16,0-5-1,-1-4 20,2-1 0,1-2-3,0-10-3,1 8 1,1 1-1228,5-3 1241,2 1 40,11-11-34,-1 13 5,6-6-251,4 9 235,-6 11-23,8-4-11,-9 14 6,2 2 0,-2 3-12,0 2-10,-2 3 11,0 1-6,-1 1 5,-2 3 29,1 2-34,-2 2 6,0 4 1205,-2 0-1189,-2 10 316,-3-3-299,-1 6 1,-7-6-3382,-3 1 3382,-6 1-1516,-5 0 1470,-4 1-33,-3 0-78,-4-1-158,-2 0-307,-1-1-768,1-2-3384,1-3-4463,5-2 8804,5-4 1,11-4 0,3-1 0</inkml:trace>
  <inkml:trace contextRef="#ctx0" brushRef="#br0" timeOffset="258740">9269 11523 16426,'10'-38'479,"-1"-1"0,5-21 1061,-12 58-1590,-2 1 1325,0 5-1287,0 3 803,0 6-768,0 6-12,0 7-11,1 5-17,-2 8-33,-3 3 810,-2 7-951,-4 3-139,-1 4-224,-3 3-349,-1 1-463,1 1-640,2-3-811,5-4-1708,2-5 4525,7 0 0,-2-24 0,3-4 0</inkml:trace>
  <inkml:trace contextRef="#ctx0" brushRef="#br0" timeOffset="259111">9428 11341 11441,'-24'-39'1338,"-1"0"1,0 1 0,-4-3-1,-2 1 1,1 7-1040,5 10 1,-2 3-1755,-8-4 0,-1 3 1881,-20 2-40,-4 9-22,-3 6-210,30 6 0,0 2-34,-1 0 1,-2 5 28,-8 9 1,-5 7-1,4-1-102,0 2 1,0 1-394,-1 4 1,-3 2-1,6 1 365,5 1 1,5 2-14,-1 2 0,2 2-15,0 1 1,3 2-1,1 2 1,2 1-317,2 1 1,4 1 304,2 0 1,3 1-1,4 0 1,3-1-7,2 0 1,4 0 2,5-2 1,3-2 5,2-2 1,5 0-233,14 8 1,10-2 242,-7-18 0,4-3 1,1-1 133,0 0 1,1-2 0,2-2-129,4-3 0,1-4 0,0-2-50,9-2 0,1-3 56,3-2 0,2-1-4,3-1 1,1-3 2,-19-1 1,1 0 0,0-2-4,2 0 0,0-2 0,1 0-2,2 0 0,0-2 0,0 0 0,3-2 0,-1 0 0,1-1 9,0-1 0,-1 0 1,4-2-2,-1-2 0,4-2 1,-1 0-1,-3-1 7,2 0 0,-4 0 0,2-3-3,-4 2 1,2-2 0,-2-1-1,-4 1 52,12-12 1,-6-1 33,-4-1 0,-4-3 25,-6 0 1,-3-2 19,-6-1 0,-3-1 11,-5-2 0,-3-1-14,-3 1 0,-4-3-6,-5 2 1,-3-3-1,-1 2-95,-3-6 0,-2-1-43,-1 8 1,-1-3-1,-4 2-52,-8 2 0,-4 1 0,-1 3-11,-7-7 0,-3 3 9,2 6 0,-4 1 0,-1 4-152,-12 2 1,-3 7 27,-6 3 0,-4 4-498,17 7 0,-1 2 0,-1 1 134,-3 1 1,-1 2 0,1 1-2295,1 1 0,1 2 1,1 0 2708,-17 1 1,5 1 0,23-1 0,5 0 0,-7 1 0</inkml:trace>
  <inkml:trace contextRef="#ctx0" brushRef="#br0" timeOffset="260218">8897 12439 21815,'-30'31'114,"-1"1"1,1 0-1,-15 14 1,3-2-963,10-11 1,1-1 640,-3 4 1,-1 0-264,-2 2 0,-3 3 433,0-2 0,-2 2 0,2-1-477,7-8 0,1-2 0,-1 2 485,-10 8 1,-1 2 0,2-3-78,-3 2 1,2-2-152,1-1 1,1-1 115,4-3 0,-1 1 57,-4 7 0,2 1-34,12-13 0,1 0-148,-3 7 0,3-2-927,2 7-1557,9-4 2517,4 0 0,7-19 0,2-1 0</inkml:trace>
  <inkml:trace contextRef="#ctx0" brushRef="#br0" timeOffset="260736">9381 12444 21802,'-4'-6'1042,"1"0"-677,3 6 723,0 0-1052,14 7-141,4 9 51,16 8-406,5 9 173,6 1-88,-19-16 0,1 0 388,3 0 1,0 1-44,2 0 1,2 0-6,-1 0 1,3 1 56,16 9 1,2 0-1002,-16-9 1,0 0-1,0 0 949,0 0 0,0 0 1,0 0-58,15 8 0,-3-2-324,-15-8 1,-2 0 77,0 0 0,0 0-424,-1-1 1,-1 1-1002,0-1 1,-1 1 1757,3 2 0,-2-1 0,1 2 0,-1-2 0</inkml:trace>
  <inkml:trace contextRef="#ctx0" brushRef="#br0" timeOffset="261879">7497 14063 19350,'-2'3'286,"1"0"-158,1-3 63,0 2-102,0 0-10,0 0 22,0 0 11,-1 0 0,0 1 5,0-2 29,1 1 251,-1-1 746,-7 1-902,2-2-39,-6 1-29,2-1 7,-1-1-18,-3-2-5,-1-1-17,-1-4-17,0-1-5,0-2 106,-6-9-96,8 4-4,-3-5-1,9 6 196,1-8-229,3 8-23,1-7-28,3 12-5,3-2-23,2 1-3398,5 1 3393,4 0-6,3 1 6,3 2-6,4 1 11,4 3-11,3 1 0,3 4-11,2 4-1,22 11-8,-28-5 1,1 1-656,-1 0 1,-1 2 606,20 16-4,-24-6 2211,-9 3-2245,-7 4-23,-9 4-28,-10 5-56,-10 3-39,-11 5 120,12-23 1,-2 0 2,-2 1 0,-2 1-815,-9 6 0,-5 4 0,2-3 930,2-2 0,-2 0 29,0 1 0,-4 1 0,5-5 35,5-8 1,2-4 24,1-2 1,0-1 556,-26 7-397,5-10 45,6-5 11,5-8-11,8-5-1708,5-6 1624,6-4-23,4-4 119,6-12-180,3 6-33,7-8-29,5 12 1799,5 1-1816,5 3 7,3 2-29,5 4-1385,4 0 1385,5 3 1,6 1 1618,5 2-1641,6 1-1,5 1-800,4 1 787,-27 1 0,0 0-29,1 1 1,1 0-65,1 0 1,0 0-93,-1 1 0,0 0-132,0-1 0,-1 1-845,29 1-1048,-6 2-2525,-5 3 4760,-3 3 0,-24-4 0,-2 0 0</inkml:trace>
  <inkml:trace contextRef="#ctx0" brushRef="#br0" timeOffset="262303">7679 13567 18341,'-57'-14'257,"0"0"1,3 0 0,6 5-186,-3 12-55,-4 6-6,-5 7-3,27-4 1,-1 0-289,-2 4 1,0 1 284,-1 2 1,-1 1-12,-1 3 1,1 2-1,-1 3 1,0 1-1,1 3 1,1 1-4,0 2 1,0 2-793,2 1 1,1 2 777,1 0 1,2 1-6,2 1 0,2 1-134,2 0 1,2 1 127,4-1 1,2 0-179,3 0 1,2 0 180,4-2 0,3-1-3,1-1 1,2 0 8,4-3 0,2-1 8,1-1 0,3-2 8,3-2 1,3-1 552,18 21-527,10-7 6,9-8-15,-22-20 0,1-2 6,3-2 0,4-1-144,12 0 1,8-1 0,-4-2 135,0 0 0,1 0 10,3-1 1,4-1 0,-6 0-20,-6-4 0,-4-1 3,2-2 0,-1-2-6,0-1 1,-1-1-554,-1-3 0,-1-2 578,-1-2 1,-1-1 0,-1-2 0,-2-2 283,0 0 1,-2-3-274,-1-1 1,-2-2 3,-1-1 0,-2-2 2,-1 0 0,-2-4 23,7-15 0,-3-3-291,-8 10 1,-2-1 253,5-14 1,-2 0 398,-10 13 0,-2 1-410,-1 0 0,-2 0-3,0 0 1,-2 0 63,-2 2 0,-1 1-67,-1 1 1,-2 2 22,-7-30-22,-7 7-18,-11 9-21,-11 7-23,-11 9-23,-12 9 26,24 15 0,-1 3-34,-3 0 0,-3 4-208,0 2 0,-3 3 1,2 1-538,-7 1 0,0 2-1142,7 0 1,-1 1-1,1 1 2197,-5 4 1,4 1-1,-3 0 1,3 1-1</inkml:trace>
  <inkml:trace contextRef="#ctx0" brushRef="#br0" timeOffset="263201">10639 13455 13794,'-4'-45'-13,"-1"0"0,1 4 0,4 8 1761,11 17-1748,1 1 0,3 2 1132,9-3-1149,-4 5 573,16-3-646,-13 10 23,9 0-11,-8 8-12,3 1-16,0 6-18,1 3-22,0 3-369,10 14 106,-11-6 754,5 11-798,-15-9 94,-4-1 416,-5 12 72,-8-2 45,-5-2 89,-7-8 521,-8-7-274,4-8 44,-5 1 18,7-8 44,2-2 11,0-1-5,2-3-57,2-1 929,0-3-939,1-8-392,3 2-29,-1-5-22,4 6-45,0-1-33,1 4-23,2 0-17,1 3-5,2 1 0,3 1 0,3 2-6,3 0 11,4 4-5,4 1-6,3 4-3391,4 2 3374,3 3-5,1 1-1733,1 1 1677,0 3-809,-3 0 657,-3 2-1553,-3 0 1369,-5 1-34,-5 0 1033,-5 12-1565,-20 5 268,-6 1-217,-20-1 725,-5-11-1526,-8 0 483,20-14 1,-1 0-521,-2-1 1,-1-1 1546,-8 2 1,3-2 0,-5 1 0,1-2 0</inkml:trace>
  <inkml:trace contextRef="#ctx0" brushRef="#br0" timeOffset="263669">11098 12878 15704,'-45'-5'359,"-1"0"1,0 0 0,-19 0 0,5 3-1351,23 6 1,1 3 1217,-23 9 0,-1 4-795,13-4 0,-1 2 622,6-2 0,-2 2 1,2 1 12,-3 4 0,1 1-14,1 1 0,1 2-17,1 0 1,0 3-458,7 0 1,-1 3 0,3-1 414,-4 5 1,3 2-5,6-6 1,0 1 0,4 3-552,1 18 1,6 1 540,5-13 0,3 0-2,1 13 0,5 0 162,7-16 1,2-2-178,2-1 1,3 0 264,3-1 0,3-1-273,2-2 0,1-1 628,4-1 1,2-1-646,1-1 0,4-2-28,2-3 0,3-1 1,0-1 27,8 3 1,1-2 31,-4-4 0,2 0 0,-1-2 10,9-2 1,-2-2 10,4-2 1,0-1-603,3-1 0,0-3 630,1-1 1,0-1 19,2-2 1,0-2-137,0-2 1,3-3 286,-3-2 1,3-3 0,-3-1-148,-13 1 0,-2 1 0,4-5 272,3-3 1,6-3 0,2-3 0,-2 0 0,-8 2-256,-2-1 1,-6 1 0,2-3 80,4-1 1,4-3 0,-2-1 0,-7-2 119,-5-5 0,-7-2 1,-3 1 42,4-7 1,-3-2-253,-6 6 0,-1-3 1,-4 1 0,-4-4 0,-4 0-14,-3 0 0,-2-1-22,-1 2 0,-3 0-12,-3 2 1,-3 0-12,-1 4 1,-2 0-18,-4 4 1,-2 1-9,-3 3 1,-2 1-375,-4 4 0,-2 1 343,-3 2 1,-4 3-12,-4 2 0,-3 2 136,-4 3 1,-3 2-201,-4 3 0,-6 3-187,11 4 1,-3 3-1,-3 0 1,4 1-258,-7 2 1,2 0-1,-2 1-615,-1 1 0,-2 1 0,-1 1 0,3 1 1196,5 0 0,1 1 0,2 0 0,4-1 0,-9 2 0,4 0 0,-1 0 0,1 0 0</inkml:trace>
  <inkml:trace contextRef="#ctx0" brushRef="#br0" timeOffset="265479">6733 15086 21909,'5'-43'650,"-2"8"-594,-4 35-39,-1 0-45,0 1-5,-3 2-29,-24 25 68,3-2-769,1-2 1,-1 3 756,-18 18 0,20-20 1,-2 1 5,-1 2 0,-1 1-6,-1 1 1,-1 1-7,0 0 1,-2 3-30,3-3 0,-3 3 0,3-2-43,-6 6 0,1 0-14,5-6 1,-2 2 0,3-2-169,-1 1 0,2-2-213,0 0 1,0 1-2121,-9 9 0,1 1-2317,11-13 1,1-1 4637,-6 7 1,3-5 0,9-8 0,7-11-1</inkml:trace>
  <inkml:trace contextRef="#ctx0" brushRef="#br0" timeOffset="266542">5346 16519 10928,'3'-9'2784,"-1"2"-1115,-2 7-890,23-62-253,-12 35-361,3-10 1,0 0 153,-5 15-39,-1 5 696,-1 3-707,-2 4 906,-1 3-991,-2 4 699,-2 2-809,-2 9 916,-2 3-945,-3 12 6,-4 4-26,-4 10 0,-2 3-36,-6 14-525,4-8 1,0-1 518,-2 8-5,1-1 5,3-3-3048,4-2 3054,4-5-6,4-6-111,3-5 122,3-6-11,3-6 23,2-6 89,8-4 705,-2-6-688,6-5 33,-3-6-21,2-6 4,4-5 12,1-3 34,3-3 167,12-14 2929,-10 8-3114,-5 4 1,1 1 152,1-4-96,14-14-141,-17 22-291,2-1 258,-11 14-22,-4 3-6,-2 4 233,-3 1-233,-1 5 50,1 5-27,0 6-6,2 5 6,-1 4-29,0 19 1,-2-6-871,-1 15 848,-1-10-67,-2 2-50,0 3-113,-3 2-83,1-1-90,0-1-73,3-3-79,0-6-6,1-4-3062,0-7 2895,3-7-22,1-4-6,2-8 742,2-5-848,2-8-118,3-6-298,3-9-116,3-7 83,2-7 2858,1-6-2263,1-5 352,1-5-1662,-1-5 2034,-11 26 1,0-2 92,5-15 0,0-2 0,-5 11 0,1 0 53,3-13 1,-1 1 69,-6 14 0,-1 2-134,0 1 0,-1 0 740,3-29 139,-5 6 44,-2 5-10,-9 4-106,-2 5-107,-8 4-124,-5 3-111,-3 5 258,-20-6-494,6 13-44,-16-3-40,11 15-22,-5 4-837,-2 4 787,-3 5-6,-3 5-11,-3 7-65,29-5 0,-2 3 42,-14 11 1,-1 3-68,11-5 1,0 3-12,-11 9 0,1 3-9,13-8 1,2 4-465,2 1 1,-1 3 0,2 0 438,-5 7 1,0 1 3,6-5 0,-1 3 0,2-1 128,-1 5 1,2 1-150,2 0 1,1 2-6,1-1 0,1 4-47,5-5 1,2 3-1,0-2-6,1 7 0,1 1-309,3-10 0,1 2 1,2-4 263,3 0 0,3-3-12,3-2 1,2-2-69,1-4 0,3-1-24,18 22 79,8-9 39,7-10 22,8-10 17,6-9-3,-10-12 1,2-3 307,-9-3 0,1-3-246,14-1 0,0-3 0,-13-3 0,-1-2 22,3-2 0,-1-2-183,1-1 1,0-2 227,0-2 1,0-2 38,0-1 1,0-2 33,-1-2 0,0-2 22,-1-1 1,-1-2 113,-2 0 1,1-4 22,-6 2 1,2-3 0,-3 2-386,5-7 0,-2 0 249,-6 6 0,1-3 1,-3 3 54,-1-3 1,-3 1-29,-2-1 1,-1 1-29,-2 0 1,-2 1-18,-2 3 1,-2-2 368,0-10 0,-3 1-388,-3 13 0,-3 1 39,-5-17 1,-4 2-74,-12 1-59,2 19 1,-5 2-34,-8 7 0,-4 4-49,-19-6-2,14 9 1,0 4-171,-18 2 391,-1 4-974,0 4-901,3 2-3625,3 1 5252,-1 3 0,25-4 0,2 0 0</inkml:trace>
  <inkml:trace contextRef="#ctx0" brushRef="#br0" timeOffset="267693">5978 17054 12869,'-2'-2'4335,"0"0"-39,2 2-4296,-6-11 17,8 12 33,0-6-10,13 19-12,5 5-23,7 7 20,7 12 1,2 4-1367,-12-14 0,0 0 1343,16 21 1,-1-1 2,-16-19 1,-2-1-9,2 1 1,-1 0-4,0 0 1,0-1-179,-1 0 0,3 0 201,9 10 0,2 0-9,-8-11 1,1 0-325,8 8 1,1-3 315,-10-11 0,0-2 6,0-1 0,1 0 2,11 6 0,0-2-14,-10-6 1,-1 0 8,8 4 0,0-1-14,6 5 11,-6-3-51,-6 0-100,-8-2-230,-6-3-666,-6-1-8784,-6 2 9304,-3-6 0,-1-2 0,0-7 0</inkml:trace>
  <inkml:trace contextRef="#ctx0" brushRef="#br0" timeOffset="268508">7982 17657 21312,'-49'20'-105,"1"0"1,3 0-1,4-2-2307,-3 3 2328,-2 1-2706,0-2 2762,15-6 0,1-1 22,-14 6 1024,-7 2-945,16-9-23,13-5 46,-1 0-63,12-5 12,5-1 897,0 0-875,4-1 3314,0 0-3365,8 1 1,-2 1 6,7 2-18,-3 1 6,2 1 1,0 3-18,1 1 12,-1 3 5,0 1 11,-1 3-11,0 2-5,-3 5-610,0 2 627,-4 4-7,0 3 7,-3 3-1,-3 2-5,-3 1 28,-4 0-863,-2-2 857,0-3 56,-6 7 1,5-13 27,-2 2 622,7-17-566,4-4 62,1-5 67,2-2 689,2-2 83,0-6-940,3-4-73,-1-5 6,3-4-28,-1 2 33,2-3-16,1-1-6,1-1 0,1-2-34,2 0 12,1-3-17,3 2 16,9-9-33,-3 12 12,6-5 4,-7 14 1,0 3-28,0 3 0,2 4-12,-2 1-49,18 15 10,-5 7 51,6 7-6,-13 4 11,-11-6-44,-4 2-17,-4 2-196,-5 15 11,-8-7-1170,-5 13 985,-7-12-100,-3 1-3112,-5-1 3038,-1-1 6,-3-4-76,-1-4-36,-1-4-314,-1-8-296,2-6-1087,-1-6-1591,2-6-2499,3-3 6504,6-3 0,10 3 0,5 1 0</inkml:trace>
  <inkml:trace contextRef="#ctx0" brushRef="#br0" timeOffset="268957">7914 17283 9728,'-49'6'399,"-1"1"0,1 0 1,-12 1-1,3 2-304,13 5 0,2 2-31,9-2 1,1 0 612,-1 1 1,0 1-647,-2 2 0,1 1-14,0 1 0,0 0-3,1 2 0,-1 2-23,-12 13 1,-2 6 47,17-13 0,1 3 1,0 1-80,-7 11 1,0 3 0,4-1-220,6-8 0,3 0 0,2 1 220,2 0 0,2 1 0,3-1-35,0 7 1,3-1-125,1 1 0,2 1 111,2-1 0,1-1 22,2-2 1,2-1-68,1-5 1,0-1 50,2-4 0,1 0-230,4 12 0,3-1 73,-2-12 0,2 1-17,5 10 1,3 0 18,-1-14 1,2-2-245,2 0 1,4-1 229,15 5 1,-3-10 268</inkml:trace>
  <inkml:trace contextRef="#ctx0" brushRef="#br0" timeOffset="268957">7558 19049 9049,'31'-13'-70,"25"-14"-53,0-3 265,-17 7 0,1-1 0,0-4 129,-2-2 1,2-2 0,-2-3-1,-2 0 321,5-11 0,-4-1 0,0-1-404,1 0 1,-2-2-1,-5 1 115,-9 5 0,-5 0 0,-4 2-124,0-5 0,-4 1-45,-1-2 1,-1-1-29,-1 0 1,-1 1-20,-1-1 0,-2 2-12,0 1 1,-1 1-4,-1 2 1,-2 1 11,-1 4 1,-2 1 206,-1 3 1,-3 1-175,-9-4 1,-5 2-115,-5 8 0,-4 3-28,1 1 0,-4 4-37,-20 7 0,-1 9 6,18 4 0,1 4 238,-15 1 0,0 2-328,13 1 0,2 2-134,-2 0 0,2 0-792,0 0 0,1 1-1480,1 0 1,1-1-5349,-23 10 7900,11-5 0,22-7 0,11-4 0</inkml:trace>
  <inkml:trace contextRef="#ctx0" brushRef="#br1" timeOffset="276518">4186 12556 7874,'48'-21'177,"-1"-1"0,1 1 0,-8 4 0,-1 0 0,1 2-105,1 2 1,2 1 0,-2 2-1279,12-3 0,-1 1 1307,6-1 0,1 1-346,-18 3 1,2 1-1,0 0 318,2-1 0,0 0 0,1 1-1,3-1 1,0 0 0,1 1 2,1-1 0,1 1 0,4-2-155,-9 2 0,4 0 1,2-1-1,-1 1 1,-2-1 121,3 1 0,-3 0 0,0-1 0,3 0-225,1 1 1,4-2 0,0 1 0,-1-1 0,-3 1 219,1 0 1,-3 0 0,0 0 0,0 0-94,3 0 1,0 0 0,0 0-1,1 0 92,1 0 1,1 0-1,0 0 1,0 0-58,1 0 0,1-1 0,0 1 1,0 0 59,2 1 0,0-1 0,0 0 0,1 1-2,-12 1 0,0 0 0,0 0 0,0 0 0,1 0 5,0 1 1,0-1 0,1 1-1,-1-1 1,1 1 5,0-1 0,1 1 0,-1 0 1,0-1-1,1 1 12,0 0 1,0-1-1,0 1 1,1 0-1,-1 0 2,0 0 1,-1 0 0,1 0 0,1 0 0,4-1 42,-5 1 1,3 0 0,2 0-1,1 0 1,0-1 0,-2 1 0,-2 0-36,9-1 1,-3 1-1,-1-1 1,1 1 0,3-1-20,-9 1 0,3 0 0,2-1 0,0 1 1,-1 0-1,-2 0 0,-3 0 16,6-1 0,-3 1 0,-2 0 1,0 0-1,0 0-9,1 0 0,0 0 0,1 0 1,-1 0-1,0 0-2,0-1 0,0 1 0,0 0 0,0 0 0,0 0-7,-1-1 0,1 1 1,-1 0-1,0 0 0,1-1-11,-2 1 0,-1 0 0,1 0 1,2-1-1,2 0 7,-6 1 1,4 0-1,1 0 1,1-1 0,0 1-1,-2-1 1,-3 1-24,8-1 1,-2 0-1,-2 1 1,2-1-1,2 0-10,-9 2 1,1-1 0,2 0 0,1 0 0,0 0 0,-1 0 0,-1 0 4,8-1 1,0 1 0,-1-1 0,0 1-1,-1 0 1,-3 1-14,-1-1 1,-2 1-1,-2 0 1,2 0 0,2 0-5,-1-1 1,3 1 0,2-1 0,-2 0 0,-1 1 0,-4 0-10,6 0 1,-4 1 0,-1-1 0,-1 1-6,0 0 0,-1-1 0,0 1 0,-1 0-10,-1 0 0,-1 1 0,-1 0 0,1 0-30,12-1 0,-1 0 0,-1 0-40,-3 2 1,-1-1 0,-2 1-70,-3 0 1,-1 1 0,-1 0-130,-5 0 1,0 0 0,-2 1-121,16 1 1,-4 0-1331,-6 1 0,-4 1-314,-7-1 0,-3 2 2056,16 3 0,-26-3 0,-11-1 0</inkml:trace>
  <inkml:trace contextRef="#ctx0" brushRef="#br1" timeOffset="277390">3117 15005 7470,'45'-16'336,"0"0"0,0 0 0,0 0 0,12-4 0,-1 1 0,-1 1-159,-3 4 1,0 2-1,-2 0-1971,-8 2 1,0 0 0,2 0 1905,15-4 0,3 0 0,-2 0 11,-12 3 0,-3 0 1,1 0-351,4 0 0,0 0 1,0-1 364,2 0 0,1 0 0,0 0-152,2 0 0,0 0 0,4-1 157,-11 2 1,4 0-1,1-1 1,1 0 0,1 0-216,4 0 0,2-1 0,0 0 0,0 1 0,0-1 132,1 0 1,0 0 0,0 0-1,0 0 1,-1 1-7,1-1 1,1 1 0,-1 0 0,-2 0 0,-2 1 9,-2 0 1,-4 1-1,2 0 1,6-1 14,-10 2 0,4 0 0,3-1 0,3 0 0,0 0 0,-1 0 0,-3 1 1,-3 0-42,9-1 0,-4 0 0,-2 1 0,2-1 0,4 0-13,-7 1 0,3 0 0,3-1 1,2 0-1,-1 0 0,-2 0 0,-3 1 1,-4 1 16,4-1 1,-5 2 0,-2-1-1,0 1 1,1-1-1,1 1 1,-1-1 0,0 0-1,2 1 1,3-2 10,-4 2 1,3-1-1,2 0 1,0 0 0,1 0-1,-2 0 1,-3 0-19,8 0 1,-4 0 0,-1 0 0,4 0 0,7-1 16,-16 2 0,4-1 0,4 0 0,2 0 0,2-1 0,1 0 0,0 0 0,-2 1 0,-2-1 0,-3 2 0,-5-1-19,11 0 1,-6 0-1,-3 1 1,0-1 0,2 1-1,4-2-12,-4 1 0,3 0 0,2 0 0,3-1 1,-1 0-1,0 0 0,-3 0 0,-2 1 1,-5 1 13,10-2 1,-4 0 0,-3 1 0,-2 1 0,3-2-1,1 1 1,1-1 0,-1 1 0,1-1 0,-1 1-4,1 0 1,-1-1-1,1 1 1,-1 0-1,1 0-8,0-1 1,-1 1 0,1 0 0,0 0-1,0 0 1,1 0 1,-1 0 0,0 0 0,0 0 0,1 0-3,-1 0 1,0 0 0,0 0-1,0 0 1,1 1-4,-1-1 0,0 0 0,1 1 0,-1-1 1,0 1-5,0-1 1,0 1 0,0-1 0,0 1 0,0 0-1,0-1 1,-1 1 0,1 0 0,-1 0 0,0 0-5,0 0 0,0 0 1,-1 0-1,1 0 0,-1 0-2,0 1 0,0-1 0,-1 0 0,1 1 1,-1 0 0,-1-1 0,1 1 0,-1 0 0,1 0 1,-1 0-8,-1 0 1,0 0-1,0 0 1,-1 1-1,1-1-2,-1 1 0,-1 0 1,1 0-1,-1 0 0,0 0-8,-1 0 1,-2 0-1,1 1 1,0 0-1,3-1-23,2 1 0,2-1 0,2 1 0,0-1 0,-2 1 1,-3 0-27,11-1 0,-4 0 1,-1 1-1,3-1-16,-2 1 1,2 0-1,1 0 1,-3 0-1,-4 1-151,8-1 0,-4 0 0,-2 1-170,-2 0 0,-1 1 0,-2 0-284,-3 0 1,-1 0 0,-2 0-2284,15 0 1,-4 0 2958,-10 0 0,-6 1 0,4 0 0,-22 0 0</inkml:trace>
  <inkml:trace contextRef="#ctx0" brushRef="#br1" timeOffset="278367">1738 17391 14745,'-7'0'-744,"2"-1"-136,5 1 931,0 0 72,65-25-4251,-21 15 4175,6-6 1,5 1-1,-18 9 1,-1 2-150,5-2 1,2-1 179,4 0 1,0-1-565,5-1 1,1 0 571,4-1 1,2-1-477,-17 4 0,0-1 1,1 0 441,2 0 0,1-1 0,0 1 4,2-1 0,1-1 0,0 1 2,0 0 0,1 0 0,6-1 37,-9 2 0,5-2 0,4 0 1,1 0-1,1 0 0,-3 0-134,7-1 0,-1 0 0,1 1 0,0-1 0,3 0 69,-13 2 1,2-1-1,1 1 1,1-1-1,-1 0 1,-1 1-1,-2 0-78,12-2 1,-2 0 0,-1 1 0,-1 0 0,-3 0 90,1 1 0,-2-1 1,-1 1-1,0 0-28,3-1 1,0 0 0,1 0-1,0 1 31,1-1 0,0 0 1,1 0-1,0 0 3,1-1 0,0 1 0,1-1 0,-1 0-2,-11 3 0,1-1 0,-1 0 0,1 1 0,0-1 6,0 0 1,1 0 0,0 0 0,0 0 0,0 0 2,2 0 0,-1 0 0,1 0 0,0-1 0,0 1 3,2 0 0,-1-1 1,1 1-1,-1-1 1,1 1-6,2-1 1,0 0 0,0 0 0,0 0 0,0 0-5,2-1 1,0 1-1,0-1 1,0 1-1,0-1-13,-8 2 0,-1 0 1,1-1-1,-1 1 1,1 0-1,0-1-7,1 1 0,0-1 0,0 0 0,1 0 0,-1 0 0,1 0-4,0 0 0,0 0 0,1 0 0,-1 0 1,1 0-1,-1 0-6,2-1 1,0 1-1,0-1 1,0 1 0,0 0-1,0-1-5,0 1 1,1 0 0,0 0 0,0-1 0,0 1 0,0 0 1,0 0 1,0 0 0,1 0 0,0 0 0,-1 0 0,1 0-4,0 0 0,1 0 0,-1 0 0,0 1 0,1-1 0,-1 0 0,1 1 0,-1-1 0,1 1 0,-1 0 0,1 0 0,0-1-1,-1 1 0,1 0 0,0 0 0,0 1 0,0-1 0,-1 0-3,1 1 0,0-1 1,-1 1-1,1 0 0,0 0 1,-1 0-2,1 0 0,-1 0 1,1 0-1,-1 0 0,0 1 1,1-1-2,-1 1 0,0-1 1,0 1-1,-1 0 1,1 0-1,0 0 2,-2 0 0,-1 1 1,-1-1-1,2 0 0,3 1 1,4-1-2,-8 1 1,3 0-1,4 0 1,2 0-1,2 0 1,-1-1-1,0 1 1,-3 0-1,-1 1 1,-5 0-12,3-1 0,-4 1 1,-2 0-1,-1 0 1,0 1-1,3-1 1,3 0-3,-4 0 0,3 0 0,3 0 0,1 0 0,1 0 0,-1 0 0,-1 0 0,-2 0 0,-5 1 1,-3 0-12,10 0 0,-7 0 1,-3 0-1,2 1 1,5 0-63,-6 0 1,4 0 0,2 0-1,1 0 1,1 0 0,-2 0 0,-2 0-1,-5 1-34,7-1 0,-4 0 0,-2 1 0,1-1 0,3 1-25,-2-1 1,4 1 0,2-1 0,1 1 0,-3 0 0,-4 0 0,-6 0-377,13 1 1,-7 0 0,-2 0-300,-2 0 1,-1 1-1,-1 0-1231,16-1 1,-1 1 2041,0 0 0,-6 0 0,4 0 0,-9 0 0</inkml:trace>
  <inkml:trace contextRef="#ctx0" brushRef="#br1" timeOffset="281135">5679 18197 2075,'47'-5'193,"0"0"0,0 0 0,4 0 0,3-1 1,0 1-1,-7 0-112,5 1 0,-2 0-21,4-1 0,5 0 0,-6 0 24,-2 2 0,-3 1-749,2-1 1,4 0 827,-5 0 1,7 0 0,1 0 0,-5 0-385,-3 0 1,-4 1 0,4-2 302,4 1 1,6 0 0,0-1 0,-3 0 165,7 0 0,-2-1 1,-3 0-237,-11 1 0,-2 0 0,3 0 141,12-1 0,3-1 0,-4 1-203,5-1 1,-3-1 306,1 1 1,0 0-3,-3 0 1,3 0 108,-6 0 0,4 0 0,-3 1-210,-13 0 1,-1 1 0,1-1-28,13 0 0,1-1 0,-3 1 32,6-1 1,-4 0 232,0 0 0,4 1-254,-6 0 1,4-1-1,-2 1-131,-13 1 1,-1 0-1,1 0 28,13-1 1,2-1 0,-3 1 14,4-1 0,-2 1-19,0 0 1,2-1 3,-5 2 1,4-1-1,-4 1-24,-11 0 0,-3 1 1,2 0-1,12-1 0,2-1 0,-5 2 6,4-2 0,-3 2-9,0-1 1,-1 0-9,-3 1 0,3-1 193,5 0 0,4 0 0,-4 0-190,-1 0 0,-1 1-3,-2-1 0,5 0 0,-7 1-9,-11 1 1,-4-1 13,-1 1 1,0 0 128,-2 0 0,0 0-157,28-2-5,-4 0-22,-4-1-12,-3-1-44,-1-1-51,-3 0 1430,-1 0-1626,-2 0-151,-2-1-1081,15-1 330,-15 2-828,9-1-2570,-25 4 4653,-4 2 0,-12 0 0,-3 2 0</inkml:trace>
  <inkml:trace contextRef="#ctx0" brushRef="#br1" timeOffset="292440">16832 14028 19960,'9'-35'-289,"0"0"1,5-20 1005,-14 57-684,3 10 40,-2 2-28,3 9-23,-3 1-5,-1 4-6,-4 3 1,-2 1-12,-4 2 0,-3-2 300,1-1-306,-2-1 12,3-5-3087,1-3 3081,2-5 330,2-4-297,2-5 46,2-1 66,1-4 1850,0-2-1682,3-6-128,0-1-123,1-8 3369,1-1-3392,1-4 0,2-4-11,3-1 6,2 0-3404,3-1 3398,1 2 6,2 2-12,0 2 6,1 3-22,-1 1-17,-1 5 0,0 0-17,0 4-6,0 2-16,1 3-6,2 0-17,1 3 0,1 3-17,2 4-5,1 3-571,10 13 532,-9-3-2141,5 8 2112,-13-7 7,-2 0-229,0 1 228,-2-2 1924,7 7-1851,-5-10 34,5 2 28,-7-10 16,0-4 28,-2-3 6,2-3 23,-1-3-1743,4-4 1748,2-5 2157,3-5-2101,13-15 46,-6 5-85,10-11 5,-13 10 135,9-9-79,-11 11 3282,4-4-3057,-11 11-186,-8 8-38,-1 1-46,-7 7-414,-1 2 621,-3 4-330,0 2-3347,-4 5 3381,1 2 0,-1 3 0,0 2-5,1 0-1,1-1-16,2 0-6,2-1 0,2-1 0,3-1 11,3-2 6,12 2 33,-1-6-5,9 0 3397,-4-6-3391,3-2 5,0-4 11,3-1 17,-2-5-3392,1-2 3403,-4-1 17,-1-3 11,-4 1 17,-4-1 6,-3-2 112,-2-8-113,-6 5 1,-1-6-12,-6 9-22,-3 1-11,-4 1-11,-2 2-23,-2 0 6,-2 2-17,-11-3-23,6 5-10,-8 0-7,11 5 3365,0 2-3678,-6 1 113,10 0-80,-5 5-144,12 0-444,0 5-1416,1 3-6868,0 0 9164,2 0 0,2-5 0,1-3 0</inkml:trace>
  <inkml:trace contextRef="#ctx0" brushRef="#br1" timeOffset="293389">18416 13915 20856,'5'7'123,"-2"5"-106,-8 27-11,2-8-1061,-2 10 1060,1-11 1,0-2 0,0 0 108,0-3-109,1-3 12,1-4 246,0-5-190,1-4 106,0-3 751,0-4 1439,1-1-2072,0-8 34,1-2-230,0-9 117,3-12-112,1 3-10,3-9-18,1 10-381,0 1 353,3 1 18,8-5-40,-3 9-23,4-3-5,-5 11-5,0 3-7,0 1-21,1 4-23,1 2-17,0 1 331,1 2-364,1 4-29,0 3-27,3 5-62,1 2-689,2 5 0,1 2-465,9 8-25,-7-5 0,-1 0-2782,3 5 4185,2 4 0,-15-16 0,-2 0 0</inkml:trace>
  <inkml:trace contextRef="#ctx0" brushRef="#br1" timeOffset="294756">19889 13732 21282,'-27'-21'-291,"4"8"243,1 31 0,-1 10-2181,-14 13 2072,0 4-45,0 1-44,3 1-45,4-3-40,6-1-10,6-2 38,9-3-141,4-2 215,10-2 534,4-3-524,11-4 12,7-3 33,7-5-251,7-5 302,4-4 5,7-5 0,1-2 365,3-4-303,-2-4 50,-2-4 40,-2-4 38,-5-4 35,-3-3-2107,8-15 2280,-16 5 50,5-9 28,-21 11 41,-3 1 9,-5 1 209,-3 3 139,-4-4-420,-4 10 427,-2-4-572,-3 13 3313,-3 2-3465,-1 3-6,-11 2-21,3 5 4,-10 4-16,4 4-39,-15 14 6,10-3-18,-8 11-5,14-5-11,4 1-11,3 2-336,3 2 72,5 12-3140,4-13 3308,7 9-61,14-10 157,3-9 72,22 5 51,-12-18 173,23 0-72,-22-13 33,8-3 241,-13-6-173,-2-3 27,-3-3 3409,-1-2-3144,0-13-659,-6 5 327,0-9-33,-8 9-6,-2 1-17,-2-1-11,-1 3 0,-1 1-28,0 2-22,-3 3-6,-1 2 5,-2 3-33,-2 2-33,0 2-23,-3 2-51,-1 1-10,-3 1-34,-1 3-57,-2 1-77,-2 1-102,1 2-156,1 2-3290,0 2 2220,1 5-2705,2 2 4262,-1 3 0,8-6 0,1 0 0</inkml:trace>
  <inkml:trace contextRef="#ctx0" brushRef="#br1" timeOffset="297113">20862 14168 11923,'-7'-37'1047,"0"0"1,-4-20 1618,14 49-2448,-1 6 416,-1 2-746,-1 4 651,0 2-449,0 7 33,-4 16-95,-1-4 6,-11 27-18,3-20 1387,-7 11-1392,4-13-1241,-1-2 1235,0-1 6,3-3 6,-1-2 6,4-3 10,0-4 29,4-4 72,2-3 551,3-4-298,-1-2 2265,3-2-2433,-1-5-163,0-3-11,-2-6-1,1-3 1,-1-2 0,1-4 0,0-2-6,1-3 6,1-2 16,2-2-829,1-2 847,4 0-6,1 1-384,2 2 395,2 4 5,0 3-10,1 4-6,-1 4-51,0 3 17,0 4 789,-1 2-816,0 3 401,-1 2-436,1 0 1,0 2-1,1 2 18,1 3-23,1 3-23,9 12 23,-4-2 6,5 9 0,-8-4-12,-2 1 0,-2 1 1,-3 1 5,-2 0 5,-3 1-10,-3-2-647,-3 1 680,-3-2 0,-2-1 16,-3-4 12,0-3 68,-1-1-12,4-8 50,1 0 714,3-6-501,2 0-223,0-5-57,-1-2-11,-1-6 0,0-2 5,-1-4 1,2-3-6,1-4-11,2-3 5,4-1 1,2-1-2131,6 0 2125,3 2-480,3 3 463,0 2 0,2 5-6,-2 3-11,-2 4-16,-2 4-12,-2 2 0,-1 3 1983,-1 1-2011,0 4 588,1 3-621,0 5-112,6 13 66,-5-3-38,4 11-28,-8-8-57,0 3-106,-2 1-78,-3 0-446,0 2 244,-2-1-39,-1-1-17,-1 0 84,0-3 79,0-3 84,0-4 21,0-5 29,0-3 33,0-5 113,0-2 100,2-2 407,1-5-233,2-3 23,3-5 61,2-5 39,2-4 73,2-2 56,0-2 73,0-3-1193,1 1 1339,1-1-89,0 2 211,-1 4 1,-1 3-17,-2 4-78,-3 5-135,-2 4-124,-3 3-116,-2 1 1158,-2 2-1310,0 4 201,0 2-157,1 6-4,0 5 10,0 18-16,0-3-2496,-1 14 2479,0-9-6,0 4-6,-1 1 7,-1 2-517,-1 2 505,-2 0 0,-1 0-1246,-1 0 1252,-1-4 5,0-2 17,0-5 0,-1-5 67,-5 2 1922,4-12-1838,-4 0 67,8-13 575,0-4-608,2-2 1705,1-3-1851,-2-2-39,-1-5-11,-2-5-6,0-4 0,0-6 1,2-6 4,3-5-10,2-7-6,5-5-363,2 10 0,2-1 379,7-21-765,-4 19 0,1 1 782,7-12-10,-1 1 33,0 4-1318,-6 16 0,-1 1 1312,6-15-10,4-9-552,1 9 523,-6 13 6,7-5-12,-6 16-5,2 4 0,2 3-28,21 0 23,-13 7-29,14 0 273,-13 14-295,-9 1 16,4 9-5,-10 0 959,-2 3-1054,1 15 67,-6-6 6,-1 9 5,-7-10 23,-6-1-23,-13 11 2799,-4-9-2760,-12 6 6,1-13-2193,-3-3 2193,-4 0-27,-1-4-71,-2-4 26,3-2-79,1-6-39,2-2-163,3-5-257,5-3-2599,0-12-587,14 0 3813,2-11 0,13 17 0,1 0 0</inkml:trace>
  <inkml:trace contextRef="#ctx0" brushRef="#br1" timeOffset="298556">21975 14431 22931,'10'-44'95,"-1"1"0,1 0 0,3-16 1,0 4 16,-1 17 0,1 4-1002,7-26 971,-6 19 0,0 0-291,-3 9 1,-1 1 312,1 0 1,-1-1-1,0 1 1,1-2 224,3-19 0,-1 0-121,2-8-109,-5 15 0,-2 4 82,-4 12-7,-3 7 431,-1 6-509,0 6 29,0 4-124,-1 4 548,-1 1-632,1 1 804,-4 3-781,0 5 66,-4 7-5,-1 7-5,-2 8-23,-2 5 17,0 5-12,2 4-3397,0 4 3392,3 4-61,3 4-1166,4-16 0,1 1 1082,0 21-14,2-24 0,1 0-46,0-4 1,2-2 19,3 15 17,3 8 51,-3-23 22,-1-6-6,0-4-58,0-5 36,-2-4 1936,2-2-1931,-2-5 3257,1-2-3184,2-11 475,1-1-385,3-7 117,10-15-50,-8 12 217,8-11 170,-12 17-186,-4 5-33,-1 2-84,-3 4-95,-1 1-106,2 0 33,1 0 11,4 0 11,3 0-22,3 0 6,3-2 11,1-1 11,9-8-6,-6 0 51,13-14-23,-15 7 1,4-9 5,-8 6 11,-2-2 28,-1 1 174,-2-5-3481,-3 11 3396,-2-2-4,-3 12 94,-2 2-201,0 2-23,-12 4-55,2 1 10,-11 3-5,-3 9 0,5-1-5,-6 7-7,11-2 3393,1 2-3398,2 1-11,3-1-5,3 1-1,3-1 1,2 0-46,7 6-3352,2-7 3381,9 3 16,3-10-28,5-3 12,5-3-624,4-4 651,2-1 35,2-3-7,-1-3 29,-1-4-18,-5-5 1,-2-3-5,8-6 1161,-10 3 0,-1-1-1151,-2-8 6,-3-3-243,-1-5 234,-7 6 1,-1-1-3,5-22-913,-6 16 0,0 0 952,1-21 6,0-2-2147,-2 0 2158,-2 2 25,-4 23 0,-1-1 97,0-23-49,-1 5 46,-4 21-52,1 20 1673,-3 4-1763,2 5 2926,0 2-3021,0 2 1028,0 1-1039,-1 3 12,-1 5 211,-2 7-156,0 8 6,-2 8-652,0 7 641,1 6-1071,1 6 1026,1 4-12,1 6-50,2-16 1,1 0 27,0-10 0,1 0-838,0 10 0,0-1 659,3 13-28,3-4-768,2-4 740,1-5 16,1-5 6,1-6-22,0-5-84,1 2-268,-4-12 506,0-1-1085,-5-11 1289,-2-3-2598,0-2 98,-1-5-1824,0-4 1160,-1-4 3114,-1-5 0,-2-5 0,-1-3 0,-1-3 0,0-15 2307,0 11 2763,-5-17-2987,3 24-279,-4-4-359,4 12-336,-2 3-263,0 1-202,1 3-107,0 1-100,3 1-111,0 2 94,1-1-286,3 3-61,0 0-129,2 0-73,3 0-22,2-1-28,5 0 5,3-1-17,5-1 6,4-1 28,3 0 12,4 1-548,1 0 620,1 1 23,-1 0 22,-3 0 6,-1 1-12,-2 0 6,-3 0-22,-3 0-29,-2 2-10,-4 1-96,-4 1 118,-4 1 647,-1 0-558,-4 2 57,-3 2 44,-2 2 11,-4 2 18,-1 2-1,0 0 0,-2 2-17,2-2 68,-2 4-135,5-5-11,0 3 1,7-6 16,-1 0 28,3-1 44,1 0 214,7 2-208,0-1-11,7 0-51,0-3-21,4-1-7,2-2-10,2-1 10,1-2 12,-1-3 11,1-4 17,-2-1 33,-1-4 12,-2-2 11,-2-4 139,4-19-133,-8 6-1472,1-13 1545,-8 14 16,-3 4-5,-2 4-34,-1 4-34,-4 5-39,-2 4-39,-3 3-17,-1 3 1470,-3 2-1515,-2 2-5,-2 0-12,-2 3-5,-13 7-6,6 0 1,-8 9-1,11 0-421,2 3 404,2 5 0,2 5 6,2 2-11,5 2 0,3 0-6,4 0-3265,3-2 3260,6-1-18,4-2-404,7 1 316,3-2-91,5 1-946,17 10-319,-7-10-3428,10 8 4912,-12-10 0,-16-14 0,-2 0 0</inkml:trace>
  <inkml:trace contextRef="#ctx0" brushRef="#br1" timeOffset="299364">17624 16018 12780,'18'-41'2003,"0"-1"1,0 1 0,6-16 0,-3 10-1316,-7 22 299,0 2-702,-7 10-128,1 2-129,-7 9-101,0 2 73,-1 7 40,-1 2 44,-1 10-34,-1 4 0,-4 8-1307,-2 7 1218,-4 5-51,-1 3-83,-2 3-113,-1 2-174,-2 1-436,-1 3-795,-3 0-1457,-2 3 3148,9-25 0,0-1 0,-1 2 0,-1 0 0</inkml:trace>
  <inkml:trace contextRef="#ctx0" brushRef="#br1" timeOffset="299591">16978 16162 15514,'17'-53'1314,"-1"0"0,0 4 1,-1 4-452,10-10-247,-2 13-185,-2 11-157,-3 9 721,-2 7-877,-1 6 338,1 5-400,0 2-22,5 6 28,21 14-40,-3 4-679,-10-4 0,1 2 662,-4-2 1,-1 1-12,3 3 1,1 0-1,2 2 1,0 1-623,2 1 1,0 1 621,3 0 0,0 1 9,1 1 0,1 0-860,1 0 1,1 0 844,0 1 1,1 0-3,0 0 0,0-1-860,0 1 0,0-1 840,1-2 1,-1 0 8,0-1 0,0-1 5,-2-1 1,1-2-99,-2-2 0,-1 0-182,-2-2 1,-1-1-390,-3-2 0,0-1-2767,22 9 3310,-2-3 0,-26-11 1,-4-2-1</inkml:trace>
  <inkml:trace contextRef="#ctx0" brushRef="#br1" timeOffset="310614">1471 4008 18806,'33'-18'-17,"1"0"0,-2 1 1,0 3-119,-1 7 1,0 2-2884,21-3 2898,-18 4 0,0 0-132,14 0 5,-4 2-337,-3 1 287,-4 0 632,-5 1-722,-3 2-117,-7 1 22,-5 2 124,-8 1 89,-5 1 179,-9 3 57,-7 3-7,-12 3 29,-9 3 748,-9 1-697,-6 3 35,10-7 1,-2 0-4,10-3 1,1 0 28,-10 3 0,0 0 204,5-1 1,2-2 58,-13 7 45,-7 4-45,27-12-84,7-2-106,5-3 893,6-3-977,4-2 94,4-1 68,5-1 17,6-1 0,23-6-269,0-1 678,21-7-723,-18 4 1,1 0-478,-8 2 1,1-1 532,10-3 0,0 0 51,16-6 38,-4-1 63,-6-1-1250,-15 1 0,-2-2 1428,3-7-33,8-16-36,-34 19 238,-4-9-101,-22-7-314,5 8 11,-17 2 275,0 15-106,6 7 67,-6-1 28,12 6 635,4 1-742,4 2 3281,4 0-3471,3 2-109,2 0 3,1 2 16,3 2 28,4 5-5,14 13-17,0-1-12,12 10-1412,-4-6 1339,0 1-2979,-1 1 2891,-4 0-24,-3-1-226,-5 1 81,-5-1-303,-6-1-671,-3 1-1350,-6 1-5944,-2-3 8295,-4-3 0,5-10 0,1-5 0</inkml:trace>
  <inkml:trace contextRef="#ctx0" brushRef="#br1" timeOffset="311280">4286 3929 22188,'-54'14'7,"-1"0"1,-2 13 0,8 7-17,25-2 1,4 2-1489,-3 7 0,4-2 1474,7 1-2476,6-1 2482,5-4 967,16 8-933,2-13-309,14 4 315,-1-16 16,4-5 999,2-4-999,2-4 6,-1-3 5,-2-5 23,-1-3-618,-4-5 646,-3-3 365,-5-3-298,-2-3 174,-2-13-180,-8 4-255,-2-11 199,-7 6 1924,-4-3-1974,-3-2-11,-4-2 406,-2-1-316,-8-14-74,3 17 18,-5-8-1,5 25-333,-1 3 328,-1 6 291,-1 5-331,-1 4 1004,0 2-1026,-2 6-16,0 4-6,-2 6 55,1 5-83,-1 4-118,-6 20 6,10-7-154,8-3 0,2 2-1371,7 27-1141,5 0-981,13-4 3798,10-14 0,-10-22 0,1-1 0</inkml:trace>
  <inkml:trace contextRef="#ctx0" brushRef="#br1" timeOffset="311522">4913 3847 24088,'-32'4'11,"-1"-1"1,-19 12-1,47 42-11,1-9-1371,1-15 1,0 1 1314,-3 15-56,0 3-117,-2 1-152,0 1-190,0-1-236,-1-1-721,2-5 341,1-3 556,4-6-954,0-6-2604,2 1 935,2-13 3254,0 1 0,1-16 0,-1-1 0</inkml:trace>
  <inkml:trace contextRef="#ctx0" brushRef="#br1" timeOffset="313083">4724 4351 17847,'-43'-28'444,"0"0"0,5 2 1,10 8-417,23 17 1608,4 0-1647,5-1 28,4 0 5,9-2-22,23-6-34,-2-1-312,18-6 301,-9 3-431,1-3 437,2 0 22,0-2 14,-16 4 1,0 0 13,16-8-3,-19 7 1,-2 0 2,7-6-1896,-4-1 1902,-5 1-22,-3 0-148,-4 3 176,-4 1 444,-2 3-417,-5 4 802,-2 1-723,-4 4 3301,-1 1-3083,-1 2 114,-3 1-332,-1 0 59,-2 2-88,0 0-16,-1 0-11,-1 1 11,-2 2-11,1 1-6,-2 2-11,2 0-11,0 0-28,3-2 0,1 0-6,3-2 2045,1 0-2034,0-7-16,1 4 10,-1-5-4,0 6-68,0-1 44,0 6 12,-1 1 12,1 6-12,1 3 11,0 4-17,0 4 6,0 5-5,-2 5-18,-10 24 29,0-8-1014,-8 6 1,-2 1 996,-2 1 11,4-11 0,1-3-6,3-5 1,4-5-1,5-5-11,2-6 17,3-4 6,1-4 0,0-5 10,1-1 1982,0-3-1992,1-1 11,0-2 22,0-2-6,1 0 7,1-2-7,2-1-16,2-4 17,4-4-12,0-3 6,4-5 0,0-2-11,2-5 11,1 0-17,1-3-335,2-1 341,1 0-6,0 1-5,2 1 22,-1 2-28,1 4 6,-1 2-1,-1 5 29,-3 3-34,-2 3 5,-2 3-5,-1 3-39,-2 2 28,-1 3 5,0 2 1,-1 3-6,-1 4 11,-1 3-6,3 11 0,-5-4 1,2 8 328,-5-6-328,-2 0 22,-1-1-40,1 10 18,1-10 21,0 6-38,1-12 11,1-1-12,2-2-33,-1-3 23,9 1 33,-5-6 0,6-1 0,-5-5-11,0-2 11,2-3 0,-1-3 11,6-8 17,-5 3-23,2-5 1,-6 5-6,-1 0 6,-2 0-1,0 2 6,-3 1 6,-1 1-28,-1 3 28,0 1-6,-1 2 6,-1 1-12,-1 0 7,-1 1-7,1 0-5,0 1 23,0-1-18,1 2-117,0-1 107,1 6 21,-1 0-21,1 5-1,1-3 6,1 6-5,0-5-1,2 3 6,0-4 11,1 0-5,1-2-6,1-2 5,1 0-16,2-3 17,8 1 11,-3-3-29,6-2 29,-5-3-17,0-2 6,0 0 11,-2-1-12,1-1 12,-3-1-17,-1-2 11,-1 0 0,-1-2 6,1-8 17,-5 6-23,0-5 11,-4 8-5,-1 2-17,-3 2 23,-1 1 10,-7-2-5,2 5-5,-4-2-1,5 5-11,1 1 0,0 2-11,-2 0-5,3 1 5,-2 3-17,2 1 6,1 3-6,-1 3 11,0 1 6,0 3-11,-3 11-11,2-4 11,-2 19-6,5-14 6,-1 6-12,4-9-5,1-1 0,3-2 11,2-1-11,4-2 12,2-2-18,8 2 23,-3-7-6,5 1 0,-5-7 6,0-2 0,1 0 0,1-2 5,-1-3-5,0 0 16,0-4-5,1-3-3392,-1-1 3398,-1-2-6,0-1 11,4-7 6,-5 3-11,2-6 10,-5 7-4,-2-1-1,0 0 6,-1 0-6,0 0 0,-1 0 0,1-1 6,-1 2-6,2 0 12,0 1 3374,0 2-3369,7-4-28,-4 5 28,6-2 0,0 6-11,-5 2-6,5 1-16,-7 3 21,7 2-21,-6 0 10,5 3-10,-6 1 5,-1 4 0,1 1-11,2 7 5,-3-2-16,4 4 16,-6-2-61,5 7 0,-4-4-101,2 6-152,-5-7-290,-1 0-505,-1 1-1495,-1-1 2610,-1 3 0,-2-10 0,0 0 0</inkml:trace>
  <inkml:trace contextRef="#ctx0" brushRef="#br1" timeOffset="313947">7915 3961 23668,'-5'-42'174,"0"13"-101,2 44-6,0 4-11,-1 5 0,-1 3-17,0 3-780,-1 1 752,2 2-5,0 0-1,3-1 1,0-1-100,4-2 94,2-2 0,5-3 0,4-4 5,2-2 1,4-4 5,1-4-5,2-3 10,0-3 1,0-2 11,-1-2 6,-1-4 11,-1-3 11,-1-4 22,-1-1 597,-1-3-552,-3-3 318,-1 0-307,-3-2-5,-1 0-6,-3-1-5,-1 2-6,-1 0 6,-2 3 11,-1 2 11,0 3-6,-1 4-28,0 2-27,-2 2-29,1 2-22,-4 1-11,1 3-11,-3 1-6,1 4-12,-2 4 12,0 2 0,1 3-11,1 2-6,3 1-11,1 11 12,5-7-1,2 7-11,5-12 5,3-1-5,4-3 6,4-2-6,2-3 11,3-2 6,2-3 5,0-3-387,1-1 388,-2-3 5,-1-2-12,-4-3 35,6-9 10,-9 1 1,4-5 5,-11 3 6,-2-1 5,-3-2-5,-2-1 0,-2-1 0,-2 0-23,0-1 12,-1-1-1,0 1 1,-1 2 398,-1 1-292,-4-7-106,1 12 0,-2-5-23,3 15-17,1 3-22,0 1-33,2 1-7,-1 0-21,2 3-29,-1 3-44,1 3-79,1 3-112,3 3-969,8 10 62,3-4-695,6 6-683,-1-7-869,4-3 3507,6 1 0,-14-9 0,1-2 0</inkml:trace>
  <inkml:trace contextRef="#ctx0" brushRef="#br1" timeOffset="314299">8925 4114 13093,'1'-4'6330,"1"1"-724,-2 3-5466,-4-57-50,-1 44-34,-5-39-6,-4 60 1,-4 6-17,-4 3-4269,-2 4 4257,1 3-33,0 2 661,4 3-661,2 1-12,5 0-10,4 0-41,4-2 13,4-3 5,7-3 16,5-5 7,7-4 5,3-3 5,4-4 18,2-3 38,-2-1-27,0-4 11,-3-2 11,-1-3 0,-2-3 33,-2-1 12,-2-3 12,-2-2 27,-3-1 0,-2-2 28,-3-1 2822,-3-2-2839,-1-1 28,-2 0-11,0-1 274,-3 2-296,-2-1-29,-2 4-5,-1 0 0,-2 3 0,-1 3-22,-3 1-12,0 4-38,-1 2 10,0 3-22,0 2-11,0 1 477,2 3-538,1 1-40,2 3-68,2 3-598,1 9 5,4-3-398,3 6-587,5-4-964,4-1-2589,5-2 5311,6 2 0,-9-10 0,1 0 0</inkml:trace>
  <inkml:trace contextRef="#ctx0" brushRef="#br1" timeOffset="314715">9179 4065 15003,'-2'-3'4907,"0"0"16,2 3-4783,-29-46-62,22 33-5,-22-36-17,30 46-17,2 0 1,2 0 16,5 1-28,-2 0 23,4 1-29,-2 2-16,-1 2 10,0 3 1,5 9 0,0 6-11,1 2 5,-2 2-11,-2-6-11,-1 2-29,1-1-4,0 1-7,1 1-5,0-2 16,0 0 7,1-2 5,-1-3 5,-1 0 1,-2-3 22,0 2 11,-4-7 0,-1 0 1,-4-5 10,-3-1 6,-2-1 34,-10-1-29,2-2 6,-7-2 1,5-2 22,-1-3 5,1 0 0,2-2 34,2-1-3420,3 0 3392,3-1-1,2 1-27,2 0 0,2 0-11,3 1-12,3 0-11,4 0-16,4 0-57,15-5-11,-3 5-33,14-4-79,-7 6-112,3 2-287,2-1-49,1 2-1697,16-2 0,-13 3-2442,12 0 4772,-17 3 0,-18 2 0,-3 0 0</inkml:trace>
  <inkml:trace contextRef="#ctx0" brushRef="#br1" timeOffset="315456">9968 3976 13709,'3'-2'5921,"-1"1"-774,-2 1-4587,3-32-492,-8 24-7,0-24-10,-8 32-18,-4 3 1,-1 2 16,-14 12-33,6-1-6,-8 9 6,8-3 0,2 1-11,1 1-1,3 1-5,3 0-17,2 8 12,8-8-18,4 3 12,9-11-6,5-3-5,6-1 11,3-4 0,2-3 5,2-2 0,0-2 12,8-5-12,-8-2 18,5-5-7,-10-2 12,-1-1 0,-1-3 5,-2-1-5,-1-2 11,-1-2-11,-2-3 28,4-18-23,-5 8 17,5-16-1004,-5 11 1016,0-2 22,0 2 22,0 1 50,-1 3-414,-1 4 453,-2 5-4,-1 5-12,-3 4-17,0 5-39,-1 4-17,0 3-39,-1 3 6,0 1-46,-7 9 952,0 0-968,-6 9 6,2 1 16,-5 15-16,3-5-668,-5 28 662,10-19-11,-1 11 11,8-13 0,2-1-25,4 0 25,5-3-11,5-3-12,3-3 23,3-4-5,1-3-12,1-4-6,11 0 7,-9-6 10,18-1-5,-18-5 11,6-5 0,-8-2 0,-2-3 11,0-4-5,-2-2 10,-1-3-21,-1-2 10,-2-2 12,-1-3 28,4-13-23,-5 7 6,2-10 62,-1 2 0,-6 12 27,3-5 29,-7 14 16,-1 3 1145,-1 2-1032,-2 1-153,0 5-70,0 0-52,0 5 0,0 0 0,2 7 0,2 1 0,14 17 0,1-4 0,9 11 0,-2-4 0,1 3-1583,1 2 1583,1 1 0,-2 0 0,-3 0-46,0 14-21,-10-12-367,-3 9 305,-16-16-55,-5-1-63,-10-2-139,-7-1-1462,-28 5-1238,7-8 3086,11-8 0,1-2 0,6-2 0,1-3 0</inkml:trace>
  <inkml:trace contextRef="#ctx0" brushRef="#br1" timeOffset="316247">11482 3948 19228,'47'-10'-31,"0"1"0,-1-1 0,13-3 1,-5 4 4,-15 8 0,-3 2-867,18 3 765,-2 3-35,-5 3 382,-6 2-421,-8 2 28,-9-1 789,-8 1-688,-9-2 746,-7 1-667,-8-1 1294,-8 0-1278,-9-1 1,-6 1 347,-4 0-314,-4 0-3168,-18 5 3224,12-4 17,-12 4-215,19-5 243,2 0-1,1-1-4,5 1-45,4-2-40,4 1-39,6-3-28,6 3 5,6-3 234,10 2-239,6-5 3246,11 0-3297,5-2-10,10-1-147,-5-2 1,1-1 162,19-3-647,-16 1 0,-1-1 698,11-6 67,12-8-1,-19 3 19,4-8 10,-24 5-22,-7-2 38,-5-1-5,-5-3-5,-4-1 5,-5-1 33,-5-1-224,-4 0 320,-2 1 73,-3 2 33,1 2 943,-7 0-931,8 8 1370,-3-1-1460,11 10 19,3 1-137,3 2 272,2 2-249,1 0-152,6 5-27,1 2 27,7 6-5,3 4-17,4 3 11,3 5-11,3 3-22,-1 4-1451,1 2 1361,-4 3-146,-4 2-1223,-6 2 758,-5 0-680,-8 1-967,-8-2 2370,-12 4 0,9-21 0,-3-2 0</inkml:trace>
  <inkml:trace contextRef="#ctx0" brushRef="#br1" timeOffset="319180">13514 4095 22335,'2'49'740,"2"-8"-455,0-34 34,3-1 23,0-2-23,2-1-44,3-2-57,2-1 118,11-8-230,-3 0-16,9-8-22,-9 1 33,-2-2 16,-1-1 6,-3-2 6,-2-2-11,-4-1-17,-5-2-12,-2-1-10,-2 0-7,-3 1 7,-2 2 94,-5-1-105,0 10-18,-3 1-28,2 9 6,-1 2-22,-3 2 5,-3 5-5,-3 5-12,-2 4 6,-3 6 0,1 3-1609,1 3 1603,2 3 9,7 0 0,1 1 19,1 8-22,-3 21-5,16-29 5,5-1-11,7-2 5,5-2 6,5-2-6,3-2 6,4-3 0,3-3 0,1-2-665,1-4 620,-1-2 987,11-4-948,-13-4 17,9-4-5,-16-6-6,1-2 11,-2-5 17,0-2-22,-2-2 10,-2-5-1014,-3-2 1026,-4-3-22,-2-5-6,-4-23-6,-2 11 14,-3 16 1,-1 0 8,-2-15 11,-3 1 589,-7-11-589,2 18 6,-5-6 524,6 23-513,0 6 5,1 4-5,2 4 1151,1 3-1168,0 4 38,1 1-55,0 4-5,0 3-6,1 6 0,-2 5 0,1 7 0,0 6 0,0 7-1309,1 5 1281,1 5 23,0 6-1,1 3-22,3 4-25,2-18 0,0 0 2,0-10 1,1-1-85,6 19 1,2-2-56,7 2 78,-6-19 0,1-2-174,11 4-89,3-5-141,2-5-178,1-7-253,-1-5-2547,11-6 1371,-10-6-391,6-5-329,-13-5 568,-3-4 331,11-26 2707,-15 14 295,8-20 269,-18 22 1776,2-8-1517,-5 11-153,1-3-256,-6 12-253,-1 1 1051,-3 3-1320,-2 0-72,-3 1 506,-1 2-596,0-1 577,-3 1-734,4 3-73,-1-1-90,5 3-49,2 1-57,1 0-67,2 3 11,2 0 6,2 3 5,5 0-11,3 0 29,16 0-29,-4-3 0,10 0 34,1-6-17,-9-1 12,3-3 21,-12-3 12,-4 0 11,-3-1 106,0-7-117,-5 3-6,-2-6-11,-3 6 6,-2 0 0,-2 1 5,-2 0-11,-5 3 5,-2 1-5,-4 2 0,-1 2 6,-4 2-3392,0 2 3380,-2 2-95,-8 4 68,8 2-1,-5 5-5,12 2-6,3 3-11,3 3 0,2 2-5,3 2-1,2 2-5,2 1-6,3 0 0,2 0-22,5-1-6,4-1 107,5 0-174,2-1-28,3 0-2302,4-2 2223,2-1-980,4-8 1,1-2 801,9 1 681,-8-5 1,0-2-688,3-7-254,-2-5 433,-1-3 1910,8-9-1652,-14 3 2039,3-7-1972,-15 6 33,-5-2 709,-2-1-658,-2-1 33,-2-1 29,-1 1 313,-1-7-275,-2 8 731,-1-3-764,-1 11-11,0 2-6,-1 2-6,0 2-44,-1 2-22,1 1 846,0 1-953,-1 2 314,1 0-393,1 7 29,0 1-17,0 8 11,3 11 0,-1-3-6,4 9 12,-2-7-18,1 0-10,-2 2-34,2 12 11,-1-11 23,1 8-1,0-17-5,-1-3 23,0-6 10,-1-4 7,0-4 49,0-2-33,0-3-5,1-3-7,1-3 1,0-5-6,1-2 1,0-3 10,1-2 6,6-14-6,-1 7-501,6-10 507,-4 12-6,2 1 1,-1 3 5,-1 2 5,0 4-5,-2 3 0,-1 3-16,-1 2-12,2 2 0,-1 3-12,2 1-4,8 3-20,-5 3 19,6 5 11,-7 3-22,11 21 17,-11-10 5,11 24 1,-18-25-1,3 6 17,-4-8-16,-1-6 5,1 1 526,-4-11-514,1 0-7,-3-4 6,2-2 6,-1-2 11,2-3-11,1-3 0,2-8-12,-1 2 7,2-7-1,-2 6 11,0 1 6,4-4-5,-3 7-18,2-2 1,-5 9-6,1 3 11,-2 0-56,10 3 34,-4 2-11,8 3-12,-5 2-11,2 2-5,1 2-29,1 0-21,0 1-52,0 0-60,1 0-91,-1-1-122,1 1-147,-1-2-1002,8 1 577,-6-3-23,7-1 96,-9-5 230,2-2 308,0-2 257,-1-2 168,0-3 101,-1-2 476,4-5-146,-6 3 96,2-4 33,-8 5 628,0-3-661,-3 4-28,-1-1-57,-3 5-55,-1 1-78,0 1 279,0 2-633,0 5 6,2 0 17,3 8-23,2-4-5,4 2 0,-1-3-28,3-1 16,0-2-5,3-1 6,-1-2 11,1 0 0,1-2 11,0-1-6,-1-2 23,-1-3 0,-1-1 16,-2-2 1,-3-2 16,-1-2-5,-3 0-6,-2 0-3386,-1-1 3409,-1 1-12,-1 0 73,-3-4-100,-1 6 38,-4-2 1,-1 7-6,-2 2 3414,-1 1-3425,-2 2-23,-1 1 6,0 1 0,1 1-16,2 3-7,-7 14-16,8-3-23,-5 11 6,10-6-44,2 2-12,1 1-45,3 1-67,3 0-443,8 10 196,0-9-100,7 6-78,-1-13-130,2-2-2161,23 1 1898,-14-9 173,16 0 270,-21-8 235,9-8 549,-9 1 201,4-6 186,-11 1 134,-3-1 55,-3-2 718,2-12-818,-4 6-56,1-9-39,-4 9-51,0 2-62,-1 1-55,0 3 297,0 0-443,-2 6-67,-1 0-68,0 6-61,-1 1-89,0 2-12,1 5 23,2 2-6,2 7-17,1 2 17,1 2 5,5 13 7,-2-7-7,2 9-10,-3-11-7,1 11-524,-3-8 503,1 5 5,-3-12-17,2-1 39,-3-6 12,1-4 11,-2-5 5,0-2 1,1-1 16,4-9 497,-2-1-475,8-16-10,-4 7-18,3-7-10,-1 6 66,7-7-38,-2 8 50,12-9-62,-12 16-17,4-1 1,-7 8-7,-1 3-16,-1 1 12,2 2-1,-2 2-11,4 2-11,6 9 11,-4-1 5,5 5 18,-7-2-12,-2-1-17,5 9 6,-5-8-5,3 5 5,-5-9 0,0-1-6,0-2 12,1-2-1,-1-2 1,2-2-6,-1-1 5,1-3-5,0-2 17,0-5 6,0-2-7,-2-4 1,-1-2 6,-2-3 10,-1-2-5,-2-4 11,-3-1-236,-1-3 225,-2-2 5,0-2-3307,0-1 3330,0 0 6,0-1-519,0 2 519,0 1-156,0 1 167,0 3 155,0 4-133,0 5 17,0 3 3049,0 4-3077,0 4 722,0 3-772,0 3 241,0 2-281,-2 4-5,0 4 11,-1 5-3398,-1 7 3393,0 5-29,0 7-1225,-1 5 1208,0 4-313,1 4 274,0 2-44,1 2-821,2 2 709,2 0-68,4-1 1618,5-2-1757,3-3-96,4-3-152,2-5-217,2-4-376,0-6-611,2-4-918,-2-6-4113,-1-5 6936,-4-3 0,-8-4 0,-3-3 0</inkml:trace>
  <inkml:trace contextRef="#ctx0" brushRef="#br1" timeOffset="319605">17133 4338 17372,'-8'-3'4403,"2"0"-3602,6 3 851,0 0-1629,-43-60-40,41 40-9,-17-14 1,8 3-47,37 20-29,6 2-22,8 0-1074,5 3 1085,5 0 14,-13 3 0,1 1 2,21-1 51,-22 1 1,-1 1-46,10 0-22,-5 1 0,-6-1-17,-3 1-404,-4-1 443,-2-1-72,-3 0 168,-4-2 55,-2-1 51,-5 0 1087,-4-1-1020,-4 1 702,-3-3-652,-4 1 111,-1-1-99,-4 2 22,-1 1 23,-1 1 5,0 0 0,0 0-16,0 2-23,-1-2-28,1 1-45,0 0-22,0 1-67,2 1-6,2 0-28,0 1-17,2 0 0,2 0-33,0 0 5,1 2-5,1 2 33,0 7-28,1 0 11,3 6-10,3-2 4,13 13-4,-2-5-1734,11 8 1,2 1 1626,-1-2 58,-3-4 1,-1-1-81,-8-5-57,-3-2-50,-4-1-134,-3-1-169,-4-1-1411,-3 3-45,-5-5-1568,-5-1-5226,-1-8 8777,0-3 0,3 0 0,4-1 0</inkml:trace>
  <inkml:trace contextRef="#ctx0" brushRef="#br1" timeOffset="319755">17579 4277 15275,'19'-38'451,"0"0"1,-2 1 0,-3 13 2264,-9 23-2621,-1 1 1409,1 3-1414,-1 2 842,0 5-864,-1 4-17,-2 1-18,-1 5-241,-18 25-408,4-13-1439,-16 20 2055,7-17 0,10-16 0,1-1 0</inkml:trace>
  <inkml:trace contextRef="#ctx0" brushRef="#br1" timeOffset="320490">19460 4671 17606,'12'-51'571,"-1"0"1,0 3-1,-4 6-213,-6 7-4,0 0-12,-4 4-6,-3 3-17,-3 5-45,-4 5 1056,-3 3-1140,-3 5-33,-2 4 383,-4 2-400,-2 3-22,-2 4-435,-1 3 390,0 5-22,0 4-1,1 2-16,0 3 554,4-1-571,3 2-11,5-1-1,6 13 6,9-13 23,7 9 0,10-16 5,5-3 0,4-1 6,5-3 0,3-2 16,2-3-191,0-2 231,-2-2 653,0-4-586,-5-2 235,3-7-121,-11 3-80,0-4-23,-13 8-16,-2 0-29,-2 3 219,-1 0-257,-1 2-35,0 2-38,0 0-23,0 8-6,0 2 12,2 9-1,5 18-5,-3-3 3,1 2 0,-2 2-9,-1 11-915,-1-13 0,-2 1 893,-3 18-17,-4 5-28,-3 2 17,4-28 0,0-1-11,-1 1 0,0 1-1459,-4 12 1,-2 0 1486,4-13 0,0 0 19,-4 8 1,1-3-140,-6 2 159,1-9 11,0-10 6,2-9 17,2-5-23,2-6 0,1-6 1182,1-6-1188,0-5-5,2-7-16,-2-3 2953,1-6-3026,0-3-7,2-4-32,2-2-2026,3-2 1941,4-1-95,6 0-180,6 2-234,7 1-359,5 3-499,5 3-632,4 3-930,4 4 2506,9 1 0,-23 13 0,0 3 0</inkml:trace>
  <inkml:trace contextRef="#ctx0" brushRef="#br1" timeOffset="321081">20054 4602 23530,'-36'15'190,"1"0"0,-20 8-1021,63-21 949,3-1 388,5 0-450,4 0-6,2 0 6,3-1-11,0-1 0,-1-1 5,0-2 0,-4-2 29,-2-2-1,-2-1 328,-1-7-315,-5 3 83,-2-5-79,-6 5-16,-2-1 622,-2 2-617,-2 0-12,-3 2 1,-4 1 0,-3 2 0,-2 0 11,-1 3 28,-1 1-28,0 1-11,1 2-17,1 0-28,3 1 0,1 2-6,2 3-11,1 1-22,0 4 17,2 1-6,1 2 5,1 3 6,2 2-16,2 2 5,3 2-6,4 2-16,6 0-1354,7 2 1359,6-1-377,7 0 405,6-2-39,-7-8 0,4-2-17,2-2 1,1-2 27,0 1 0,0-3-6,6-2 1,-3-5-6,4-5-820,9-3 859,-21-5-5,-4-3 22,-3-1-11,-5-3-6,-3-3 50,2-29 12,-8-3-352,-5 21 0,0 0 335,-2-25 17,-3 13 17,1-2-6,-2 1 39,1 2 22,-2 6 7,0 6 21,0 7-477,-2 6 444,0 7 205,0 3-278,-1 4-45,1 3-16,-1 1 1735,1 3-1741,-1 3 1024,-2 7-1019,-2 4-2701,-1 8 2702,0 5-434,0 7 411,4-5 0,0 2-28,-1 21 17,3-18 0,0 2-1128,1 2 1,1 0 1021,1 22 72,0-22 0,2-1-170,5 13 58,4-5-22,2-5-67,3-5-482,7 4 1990,-6-14-2046,5 1 61,-8-15-913,-1-5-794,1-4 3244,7-6 0,-12 1 0,3-2 0</inkml:trace>
  <inkml:trace contextRef="#ctx0" brushRef="#br1" timeOffset="321233">20684 4731 8169,'-5'-3'5125,"0"1"675,5 2-5895,55-45-17,-20 32-951,5-12 0,2 3 777,7 19-207,0-1 417,0 0-1453,-2 0-8302,12-1 9240,-22 1 1,-3 1-1,-25 2 1</inkml:trace>
  <inkml:trace contextRef="#ctx0" brushRef="#br1" timeOffset="321781">21392 4501 19025,'4'8'3361,"0"-2"-2790,-4-6 2482,0 0-2953,-36-39-4,26 29-80,-27-29-10,36 39 11,3 1 5,2 3 12,10 9-17,0 1-6,7 8-6,-2 0 1,1 2-3398,2 3 3381,0 2 11,0 1-17,-1 1-50,3 11-6,-7-10-39,0 8-56,-11-14-365,-6 8-116,-14-3 65,-2 0 220,-11-10 0,1-11 34,-2-4 5,-2-4 34,-1-5 22,-1-4 23,-9-12 274,11 3 34,-1-7 16,15 6 3303,5-1-3252,3-3 33,4-1-3252,1-1 3337,4-1 16,4 1-81,4 1 137,2 2 194,3 2-189,0 4-21,-1 2 246,4 0-325,-6 4 3261,1 1-3367,-6 5-57,-2 1 178,-2 0-200,-1 2-22,-1 2 11,-1 4-6,-3 4-16,-4 6-23,-3 3-39,-4 4-3532,-3 4 3151,-3 3-644,-3 2-2413,1 1-6028,1-2 9522,4-5 0,9-13 0,4-6 0</inkml:trace>
  <inkml:trace contextRef="#ctx0" brushRef="#br1" timeOffset="323031">22358 4990 5739,'0'0'0</inkml:trace>
  <inkml:trace contextRef="#ctx0" brushRef="#br1" timeOffset="324103">23098 4744 8814,'3'-9'2627,"0"1"-1826,-3 8 4117,0 0-4454,15-61 253,-12 43-563,5-16 0,-2 5 149,-8 23 5,1 3-22,-1 0 22,0 0 302,0-1-302,0 0 17,1 0-11,0-1 290,-1-1-345,0 0-35,-1-2-34,-1 2-22,0 0-22,-1 2-23,-2-1 45,-6 1-118,0 1-22,-7 0-5,1 3-1,-3 4-11,-3 2 1,-3 4-1,0 3-344,-1 0 345,2 2 4,1 0-16,4 1-3,4-2 8,3 2-16,3-1 0,-1 8 0,7-5 11,-1 7-11,6-2 11,4-6 11,3 5 338,4-9-344,4-2 12,4-1 0,3-3 11,3-3 22,2-2 1,1-2-1,1-5 6,0-2-881,-1-4 909,-1-2 17,-3-1 22,-1-2 12,-3-1 10,-3 0-5,-3-2 0,-2-1-22,-3 0-6,-2 1 78,-2-6-83,-2 7 218,-1-8 683,-1 17-946,0-2-23,0 9-129,0 2 23,-2 6 61,0 2 6,-1 9-11,1 1-11,-1 2-29,1 2-112,1 13 35,2-8-24,3 9-60,2-12-63,5 1-3464,2-2 3308,4-1-1187,15 4 509,-4-10-397,13 1-2640,-7-11 1720,3-4-463,3-2-3335,21-8 5986,-27 1 0,0-1 238,1-1 0,-2 0 693,-1-1 1,-2-2 275,21-11 622,-16 5-28,4-7-91,-19 9-144,-3-2-67,-4 0-242,-3 0 2915,-1 1-3015,-3-1 911,-2-5-1107,-2 5 857,-4-4-1043,-3 8 111,-5 1-217,-1 2-39,-3 1-22,-1 3-61,-2 3-52,-3 1-33,0 2-28,-3 2-22,-1 3-23,-2 2 62,-8 12-140,7-2-29,-5 7-16,12-4-28,2 1 6,4 0-17,2 0-6,5-1 17,3-1-11,2-1-6,4-2 0,3 0 23,3-3-12,6-1 12,11-1-17,-2-6 16,9-1 1,-6-7-6,1-2 11,1-6 11,-1 0-406,0-3 429,-3-2-17,-1-2 45,-3-1-1,-2-3 1,-1-3 28,-1-2-23,-2-3 40,-4-3 0,-1-2-40,3-10 14,-4 3 1,0 0 2,-4 8 51,-1-4 5,-2 19 17,-1 6-34,-2 5-33,0 2-39,0 4-23,-3 1-39,1 2 17,-16 20-6,5-4-11,-13 19-11,10-5-446,0 3 445,3 3-32,2 4-30,3 1-43,2 0-85,3 1-84,3 0-100,2-1-124,5-1-178,5-2-1486,16 11 550,-1-14-415,13 6-538,-7-20-1035,5-3-2258,-3-5 5870,-4-4 0,-14-5 0,-6-2 0</inkml:trace>
  <inkml:trace contextRef="#ctx0" brushRef="#br1" timeOffset="324543">24536 4737 14845,'25'-43'1133,"-1"1"0,-2 3 0,-5 6-281,-13 11-147,-2 1-128,-1 3 441,-5 0-642,-1 4 105,-7 3-241,-2 3 42,-4 3-142,-4 2-29,-1 2-27,-3 4-17,0 3-22,-1 5-11,0 4-1,0 2-16,0 4 5,1 0-10,2 2-18,2 1 12,4-1-18,3 1-10,4-2 5,4 0-16,4-1 10,3-1 12,5-3-6,5-1 6,3-5 11,4-2 0,1-3 11,2-3 0,1-3 6,2-4-17,1-3 17,2-5 11,0-2 0,1-3 28,-1-2 11,-1-3-254,-2-1 288,-2-4 0,-1-2-11,-4-4-6,0-3-17,-1-3 0,-1-4 11,0-1 1,0 0 178,2-10-66,-5 16 49,0-4-10,-7 21 0,-3 5-34,0 5-72,-1 4-40,0 2-62,-1 4-22,-2 3 6,-2 4-6,-4 6 5,0 4 550,-1 5-550,0 4-5,1 2-559,1 3 536,2 2-27,2 2-23,2 1-33,1 2-17,1 0-85,3-2-72,1-1-118,4-1-140,2-3-178,1-1-298,2-3-342,1-2-2721,7 1 1002,-3-8-1787,6 1 4862,-3-11 0,-10-3 0,0-2 0</inkml:trace>
  <inkml:trace contextRef="#ctx0" brushRef="#br1" timeOffset="325292">24999 4718 21607,'38'-36'347,"-6"8"343,-31 28-628,3 0 192,0-2-215,4 0 115,12-4-126,-2 1 330,9-4-324,-7 1 16,0 1 12,-2-2 16,-1 1 23,-1-1 11,-3-2 0,0 0-11,-3 0-6,0-2 0,-3 1 6,-1-2 22,-2 2 1,-2 0-1,-1 1-39,-1 2 0,-2 1-28,-2 2-17,-3 1-5,-3 3-18,-3 0 1,-3 2 6,-2 1 21,-3 3-16,1 3-16,0 3-12,0 0-17,2 3 17,1 1 0,2 2-17,0 1-17,3 1-16,1 0-28,3 2-40,3-1-67,3 1-56,2 0-95,3 0-112,3-1-78,4-1-196,3-1-1357,13 2 657,-3-6-186,11 0 23,-7-7 235,3-4 353,1 0 437,2-3 331,-1-3 206,0-1-103,-3-4 355,-1 0 135,-2-3 157,-3-1 134,-1-1 1054,7-12-796,-8 6-12,6-9-77,-8 9-57,-1-2-39,-1 1-39,-2 0-39,-3 2-67,-2 0-79,-5 2-129,-2 3-84,-2 2-100,-5 3-63,-2 2-44,-7 2 34,-14 3-79,3 3-11,-9 3 250,8 3-261,-3 8 0,7-2-57,-5 18 35,17-13-12,-1 8-11,9-12 0,3-1-34,3 0 18,2-1-7,4-1 6,0-2-5,1-1 28,2-2 10,0-2 18,1-2 0,0-2 5,-1-2 45,7-7 33,-7-2-16,5-4 11,-8-1 17,0-2-11,-1-3 22,0-4-6,-1-3 12,0-4-12,0-3-3291,4-20 3269,-4 11 34,3-11 1,-4 18 38,-2 6 23,0 3-7,0 4 1,-2 6 123,2-1-174,-3 9-50,0 1 3356,-2 6-3435,-1 2 18,3 15-7,-1-1 1,5 15-12,-2-1-520,1 5 515,-2 3-28,1 22-6,-3-13-61,0 14-387,-2-1-45,-1-15-313,0 11-3417,-2-6 3464,0-10 0,1-6 0,0-16 0</inkml:trace>
  <inkml:trace contextRef="#ctx0" brushRef="#br1" timeOffset="326467">27471 4071 17699,'10'-50'1016,"-1"-1"1,0 5 0,-2 7 395,-1 13-944,0 4-54,-4 6-113,0 5-97,-1 3 232,-1 6-374,0 0 137,0 10-151,1 2 502,-1 11-496,1 15 1,-2 5-40,-1 7-760,1-1 0,-2 0 762,-5 1-11,-1 0-12,-2 1-11,-1 0-11,2-2-28,2-2-33,2-4-62,4-5-998,9 6 639,2-15-100,9 3-1317,16-15-625,-5-7 390,16-2 766,-9-10-928,3-2 643,1-4-1082,-1-3 2679,0-2 137,11-15 1011,-13 5-94,8-12 330,-17 10 1167,9-12-1336,-12 11-89,5-6-106,-13 15 1686,-4 4-1289,-1-3-834,-6 6 2117,-2-7-2381,-6 10 1646,-4-2-1651,-1 6 268,-2 1-436,2 3-29,1 1-5,-1 3-33,3 0-1,-1 3-22,3 4 11,3-1 1,4 3 4,24 2 12,-4-6 12,34 1-702,-25-8 701,10-4 1,-19-1-66,-3-4 88,-3-1-1,-5-1-5,-3-1 12,-3-2-18,-3-1 6,-2-1 6,-2-1-12,-1 0 12,-3-1-18,-2 0 701,-4 1-694,0 2 103,-3 1-109,1 3 6,-1 2-6,-2 2 56,-7 4-40,4 0 12,-7 4-28,7 2 0,-1 4-6,0 4-17,0 2 1,2 3 5,2 2-17,0 2 11,4 1-22,1 10 6,4-8-12,3 8-10,6-11-24,4-1-39,6 0-38,6-3-34,4 0-314,24 0 190,-6-7-1536,17-2 1559,-14-7 62,-1-3-111,-2-3 267,-3-3 62,-5-3 39,-6-1 17,-5-1 28,-6 0 6,-4-2 5,-5 0 6,-2-1 11,-4 0 1506,-1 0-1489,-1 2 253,0 2-236,0 2-23,-1 3-17,-1 2-27,-1 2-40,0 2-11,-1 0-11,0 1-6,-2 2-17,0 1-5,0 3 0,1 2 11,2 11-6,4-6 1,3 9 5,4-10-12,4 0 12,2 0-11,2-1 11,1 1-11,3-2 0,1-1 5,0-1-27,1-1 27,0-2 6,-2-2 22,4-1 6,-8-1 0,3-4 73,-8-5-67,-3-2-6,-1-6 0,-3-5-17,-3 2-17,0-4-10,-1 5-29,0 3-90,0 0-122,1 3-908,3-2 39,1 4-627,5-1-841,1 6-1813,2 0-3183,1 3 7590,-2-1 0,-5 2 0,-3 1 0</inkml:trace>
  <inkml:trace contextRef="#ctx0" brushRef="#br1" timeOffset="327021">29113 4193 10214,'-4'5'5422,"2"-2"1261,2-3-6359,-35 39-77,31-29-85,-23 26-95,43-41-5,3-2 39,12-6-6,-5 1-17,6-6 29,-11 3 139,6-11-117,-8 4 0,6-9 5,-11 8-11,1-1 17,-2 1 12,-2 1 10,-1 4 17,-3 1 12,-2 4-18,-3 3-49,-1 4-40,-2 1-34,-1 2-27,-3 0-1,-3 3 17,-2-1-27,-2 2 4,-2 1-10,-1 2 5,0 3-16,1 0-1,0 4 17,2 2-33,0 4 33,2 1-11,1 4 0,1 2 11,3 1-5,2 3-12,3-1-16,12 11 22,1-10-957,14 7 946,2-14 45,8-2-45,5-3-1,5-2 1,3-4-11,0-4 16,-1-3-5,-7-8 0,1-1 11,11-5-574,-13 0 1,-3-1 584,0-9-11,-3-3 11,-1-5-5,-3-5 0,-3-6-1,0-5-5,-2-5-5,-2-3 5,-1-6-1351,-2 0 1351,-11 29 0,-1-2 14,2-12 0,-1-1-17,-4 12 0,0 0 14,1-10 1,-2 1 16,-3-10-303,-1 5 309,-3 7 16,-1 7 739,-5 0-717,1 14-27,0 1 992,3 13-1042,1 2 1634,1 2-1640,0 2 447,0 3-442,-2 4 40,0 7-40,-2 8 6,0 5 6,0 9-40,1 6 34,1 7-1362,1 4 1357,1 5-29,0 4 3,1-30 1,0 0-32,-1 1 0,0 1-50,0-1 0,0 1-65,-1-1 1,2-1-474,-1 30-498,0-5-1316,4-7-7367,1-9 9241,2-9 1,-1-17 0,-2-7-1</inkml:trace>
  <inkml:trace contextRef="#ctx0" brushRef="#br1" timeOffset="327767">31014 3727 18184,'-8'-42'707,"-1"-1"1,1 4 0,2 7-249,4 13 905,1 6-1163,0 4 266,0 5-456,1 2 178,0 2-177,2 6 613,1 2-609,3 8-4,2 3-1,2 4 11,4 19-553,-2-6 531,2 15 0,-4-12 0,-1 2 0,-1 1-11,-3 1 0,-1-2 17,-3-4-1,-1-3 29,-3-6-6,-2-3 11,-4-5-5,0-4-6,0-4 28,0-4 28,1-2 39,2-2 314,-5-2 211,5-4-558,-4-3-12,6-5-11,-1-3 6,3-1 5,0-4-16,1 0 61,6-10-100,1 7 16,7-7-17,-1 12-5,2 1-6,0 3 0,0 2 12,8 0-29,3 4 1,0 1-1,1 4-3392,-6 3 3393,1 2-912,1 3 912,1 3-611,1 2 605,-1 2-327,0 4 316,-1-1-18,-3 3-4,-3-1 681,-4 1-671,-4-2 645,-10 6-622,-5-7-17,-11 3 11,-5-9-56,-6-2-134,-19 1 22,10-4-44,-12-1-96,19-4 278,3-2-631,4-2-314,4-3 2779,6-2-4369,5-2-2632,4-1 5214,4-4 0,1 8 0,1-1 0</inkml:trace>
  <inkml:trace contextRef="#ctx0" brushRef="#br1" timeOffset="328126">31595 3763 20103,'-7'38'71,"0"0"0,1-2 0,6-8 8,16-16-7,5 0-16,3-1-5315,3-2 5326,1-2 1427,-2-2-1287,6-2 39,-4-8-117,-2 0 882,-6-5-657,-7-6-87,-4 3-49,1-7 3398,-6 3-2742,-1-14-578,-1 11 1,-1-9-28,0 19-6,0 2-50,-1 2-62,0 2-44,0 2-119,0 1 12,-7 15 6,2-1-12,-7 16 18,4-5-24,0 5-16,0 2-137,2 2 0,-1 2-115,-2 10-651,3-9 1,1 0 281,1 3-303,2-2-1069,2-3-472,4-4-2643,5-3-2660,2-6 7109,1-6 1,-5-7 0,-3-4 0</inkml:trace>
  <inkml:trace contextRef="#ctx0" brushRef="#br1" timeOffset="328510">32190 4082 21635,'37'-51'127,"1"0"0,-1-4 0,-6 6-71,-16 14 0,6-15-23,-6 12 12,1-3-6,0-2 56,-2 2 1,-1-1-12,3-10-327,-4 11 1,-1 2 348,-4 5 1,-2 4 951,-3 6-974,0 6 521,-2 5-544,0 5 628,0 3-667,0 3 1030,0 2-1074,-3 3 22,0 2 5,-10 15 1,1 1-28,-5 13 22,2-2 0,-1 6-406,-1 4 384,1 4-625,7-12 1,2 1 562,-2 17 22,4-18 1,3 1-85,6-2 0,1-1-56,6 16 79,-2-17 0,2-1-236,8 6-66,2-2-124,1-5-229,2-3-1810,10 0 358,-9-10-1136,9-1-4419,-14-11 7871,-3-1 1,-8-2-1,-4-1 1</inkml:trace>
  <inkml:trace contextRef="#ctx0" brushRef="#br1" timeOffset="328862">32809 3980 21618,'-42'-39'241,"8"7"954,34 32-1128,0-2 381,5 1-443,8-2 213,2-1-218,9 0 5,-3-1 1,1 0 0,0-1 682,-1-1-671,-1-1 11,-2-2 45,4-6-34,-8 2 22,2-4-5,-9 6 62,-3-2-84,-2 3-6,-5-1-17,-2 6-11,-4 0 17,-3 2-12,-11-1 6,5 3-5,-7 1 0,9 1-1,3 0 1,0 1-1,4 2-5,0 1-5,1 2 5,0 1-51,-7 16-5,8-5-16,-5 11-164,10 1 52,2-7-52,4 9-49,4-9-12,2-1-11,3-2-28,2 0-650,12 2 84,-4-6-6396,32 8-728,-27-14 7695,15 1 1,-32-9 0,-5-2-1</inkml:trace>
  <inkml:trace contextRef="#ctx0" brushRef="#br1" timeOffset="329609">33117 3961 9134,'3'-3'4620,"0"1"2264,-3 2-6425,3-16-274,-2 10-28,3-12-17,-4 11-17,1 1 11,0-3 214,3-7-169,0 4 1,0-6-1,0 5 17,0 0 28,0 1 0,-2 0 190,1-2-229,-2 5 162,1-5-212,-1 9-12,0-1-11,-1 4 50,0 0-106,0 1-73,0 6 23,-1 1 11,0 6-6,-1 2-11,-3 10-17,2-4 23,-4 27-12,4-22-11,-1 14 1,2-13 10,2-8 6,0 5-6,1-9 1,1-2 16,2-2-11,1-2 6,-2-1-1,1-3 6,-1 0 23,3-2 0,0-1-34,3-2 22,1-2 6,1-4 0,0-1 34,0-3-12,-1-2 6,-1-2 17,2-11-56,-4 5 5,1-9-11,-4 9-3369,0 0 3363,-1 1-16,2-3-39,-2 8-34,1-2-112,-2 11-1008,0-1-56,0 5 2579,1-1-4635,0 3-5377,1 0 8693,0 0 0,-2 0 0,0 0 0</inkml:trace>
  <inkml:trace contextRef="#ctx0" brushRef="#br1" timeOffset="330213">33371 4025 17046,'42'-18'283,"-1"0"1,-2 1 0,-9 3-16,-20 6 18,1-1 1036,-1-1-1059,0 0 330,-1 0-375,0 0 228,-2 0-188,0 2 644,-3 0-616,0 2-23,-3 1-45,0 2 90,-1 0-241,0 2-5,-2 0-34,-1 2 6,-4 1-6,-3 3 0,-4 0-6,0 3 0,-1 0 1,1 2-34,1 0 16,2 2 1,2-2-29,2 1 35,3-2-12,1 1-6,2-2 45,4 5-11,2-3 6,6 3 5,3-4-22,3 0 0,4-1-1,2-1-10,1-1 11,1-2 5,-1-3 1,-1 0 5,0-2 16,-2-2-10,-1-3 28,-3-3 27,-2-2 113,2-9-113,-7 0-27,0-8-6,-6 2-17,-3-2 6,-1-4-23,-2-2 6,-1-1-393,-1-2 404,0-1 12,1-1 89,2-17-45,2 13 76,3 4 0,2 0-1830,1 3 1805,6-15 134,-7 30-163,-2 8 298,-1 1-353,-2 9-34,-1 2-28,-2 5 1878,-1 2-1861,-8 19-6,2-2 0,-5 16 6,5-4-96,9 5 1,3 14 0,3 2-1,-1-9-1233,2-5 1,0 0 1172,-2 5 0,0 10 0,-1-2 1,2-13-781,6 4-1069,-15-4-1910,3-3-5933,0-6 9329,0-7 1,0-13-1,0-6 1</inkml:trace>
  <inkml:trace contextRef="#ctx0" brushRef="#br1" timeOffset="334836">11817 9373 21461,'-5'-8'358,"1"1"-419,4 7-1350,0 0 1573,-6 1-44,10 14-46,-2 6-32,12 18-503,2 2 474,0 2-3220,3-2 3226,1-4 34,2-3 27,4-6 224,20 1-122,-7-12-231,18-2 236,-10-12-160,5-5 151,-11-7 1,1-2-104,-9 0 0,0-3-12,13-6 1,-2-3-6,-9 2 0,-2-2-452,3-2 0,0-2 432,2-2 1,1-2-408,2-1 0,1-1 399,1-1 0,2-2 2,-1 1 0,4-2 0,-2 1-429,-10 7 0,-1 2 0,2-2 410,10-7 0,2-3 0,-3 3 284,4-3 0,-2 2-284,-1-1 0,0 1-8,-2 2 0,0 0-22,-9 6 0,1 0 1,0 1-108,9-7 0,0 1 124,-3 2 0,-3 2-746,-8 9 1,-6 5 160,-5 6-2353,-3 5-2980,-13 10 5920,-2 2 0,-2-2 0,-1-2 0</inkml:trace>
  <inkml:trace contextRef="#ctx0" brushRef="#br1" timeOffset="335627">27309 11847 5552,'7'-52'271,"-1"0"1,1 4-1,-1 4 1659,1-8-1495,2 3 56,-1 4 45,0 3 189,-1 6 1516,-1 3-1595,-2 4 74,-1 3 627,-2 0-738,0 9 691,-1 2-1212,0 12 2626,0 2-2864,-1 9 1248,-1 2-1107,-3 11 1,-1 5-41,0 5 99,-1 4-742,0 1 703,2 1 6,2-2-6,2-4 34,5-3 6,3-4-177,6-3 283,5-5 34,4-3 21,6-5 30,2-4 195,24-11-241,-10-2-303,-14 0 1,2-2 221,6-6 0,-1-3-579,-6 4 1,0-1 511,11-8 0,1 0-1,-10 4 1,0 1-1,1-3 1,1 0-9,2-3 0,0 0 0,1-1 1,1-3-5,0 1 1,2-4-1,-2 2-1254,8-6 0,0 0 1237,-6 5 1,1-2 0,-2 2-517,2-2 1,-1 1 516,-2 3 1,-1 0-23,-2 2 0,-1 1 8,6-5 1,-2 1-6,-13 10 0,0 0 3,4-3 0,-3 2 161,-1-2-371,-1 2-96,-9 8 754,-1 3-1274,-10 8 2389,-1 2-3185,-2 3 1254,-1 2-4115,0 5-2309,-1 2 6789,-1 1 0,0-5 0,0-3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05:17:34.486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1136 931 26405,'7'-52'200,"-1"1"0,3-6 0,1 6-260,3 5 605,3-7 39,-7 27 6,-3 4-105,-1 7-91,-1 3-544,-3 5 554,1 3-165,-2 2-733,0 2 21,0 6-1,0 2 32,0 10-97,1 3-105,1 6 237,-1 6-119,0 5 629,-2 5 51,-1 4 56,-3 3 84,-2 4 142,-1 0 89,-1 0-5,0-4-32,2-5-116,2-8-81,2-6-200,2-9-145,2-7-385,3-5 2608,4-3-3185,-2-4 821,3-2-4,-2-1 1218,1-3 93,13-9-263,-3 0-849,9-7 0,-5 2 0,1-3 0,1-1 0,-1-1 0,0-2 0,0 1 0,6-7 0,-8 10 0,1-3 0,-10 12 0,-5 5 0,-2 2 0,-3 4 0,-1 4 0,1 3 0,-1 7-4,0 4-1320,-1 6-23,0 1 329,0 4 22,0-1 400,0 1 731,-1-1-145,2-1-179,4-1-173,2-2-251,5 0-176,3-3-165,3-3-947,17 4 315,-7-8-845,14 0-1859,-11-9-3361,-1-2 7694,-4-2 0,-13-1 1,-5 0-1</inkml:trace>
  <inkml:trace contextRef="#ctx0" brushRef="#br0" timeOffset="257">2078 980 20382,'20'8'921,"1"-1"-725,0-7 104,2 0-55,0-1-208,0-1 20,-1-2 26,-1-1-90,-2 0 27,-3 1-11,-2 0-93,-1 1-27,-2 0 113,-2 1-39,1 1-236,1 0-157,-2 1-438,0 1-1255,-3 1 2123,-2 3 0,-1-2 0,-2 0 0</inkml:trace>
  <inkml:trace contextRef="#ctx0" brushRef="#br1" timeOffset="5619">4667 1088 28133,'14'-51'873,"-1"1"0,1 1 0,-2 7 109,-2 14-332,-2 5-267,-5 11-383,-3 9 0,0 2-363,-1 11 20,-1 1 255,-2 11-8,0 1-122,-2 4 53,-2 5 326,-2 3 32,-2 3 442,-1 1-351,-8 17-284,4-13 0,-5 9 0,6-20 0,1-5 0,1-4 0,2-4 0,3-4 0,0-3 0,4-6 0,1-2 0,3-9 0,1-2 0,-2-6 0,1-3 0,1-3 0,0-17 0,1 4-980,2-13-492,1 7 1712,3-2-275,2-3-505,1-2 429,3 0 27,2 0-19,1 5-12,0 1-3,1 6-35,-1 4-87,1 5 6,0 5 215,1 3-22,7 4-87,-3 5-98,6 2-51,-4 6-254,2 3 200,3 4-41,2 5-145,0 3-60,1 4-2693,-1 1 2824,-3 2-602,5 12 879,-11-7 38,1 10 7,-14 1 113,-6-7 5,-7 9-390,-5-10 396,-7-2 11,-4-1 2377,-2-4-2382,-2-3 5,-1-3 34,-13-1 11,11-8-6,-6-1 46,8-8-46,6-4 847,0-2-858,7-3-16,4-2-7,0 0 7,4-2 835,1 0-852,2 0 492,2-1-503,4 0-1,2 2 6,5-1 0,3 2 6,3 2-6,2 2-6,4 2 23,16 3-11,-7 3-1105,12 5 1083,-13 4-29,11 13 28,-11-3-17,5 7 1,-17-5-6,-5-1 5,-5 2-16,-16 24 33,-5-17-550,-13 19 556,-2-24 0,-4-1-6,-2-2 6,-3-3-34,0-4-11,-1-3-39,1-3-45,0-5-90,3-2-145,1-2-247,4-3-531,3-2-1424,5-4-6362,5 0 8939,4-1 0,6 5 0,1 2 0</inkml:trace>
  <inkml:trace contextRef="#ctx0" brushRef="#br1" timeOffset="7057">5818 1025 14124,'2'-3'4122,"0"1"891,-2 2-4845,-36-58-128,16 47-282,-4-17 0,-1 5 259,-1 35 5,0 6-11,-1 2-11,1 5 11,0 3-5,2 1-6,3 2 11,4-1-22,2 0-11,5 8 10,4-10-10,4 4 125,7-12-126,5-4 1,4-1 22,5-4 17,4-3 0,3-3 5,4-3-11,1-1 6,1-3 5,-2-4-292,0-3 320,-3-3 74,5-12-18,-10 3-11,2-9 0,-12 5-16,-4-3-18,-3 0 12,-2-2 6,-1 1 21,-1 3 18,-1 2 11,0 6 5,0 4 381,-2 4-431,0 5-40,-5 2-44,0 5-22,-4 4 338,-5 16-316,4 0 17,-5 13-375,6-5 364,1 3-12,3 1 1,2-1-1,2 1-5,2-1-3266,4-2 3266,2-1-90,15 9 106,0-13 1,9 5-23,-2-16 17,1-3 0,4-6 6,2-3 16,1-5-22,1-5 11,2-7 1,-1-4-12,1-6 11,0-3 0,0-3-3,-14 4 1,0-2-553,12-17 549,-14 13 1,-2-2 5,5-21-14,-13 24 1,-1 0 7,0-3 1,0 0-1,-1-1 1,1 1 19,-2-2 1,1 1-7,-1 1 1,1 1-1,-2 0 1,0 2-552,6-26 572,-4 7 38,-3 10 2659,-3 8-2664,-3 9 44,-6 2 42,1 10-153,-5 2-23,0 8 752,0 4-741,-3 4 12,-7 20 11,2 2 482,-5 18-532,8-3-4,6-4 1,1 2 36,1-8 0,2 0-1560,-2 15 0,1-1 1554,3-11 1,0-2-9,1 2 0,0 0-147,0-1 1,1 0 104,0-1 0,1 0-23,1-3 0,2 2-142,5 9 0,2 0 84,-1-10 0,2-2-205,4 8 0,3-2 62,13 9 11,5-5 0,4-8-569,8-13 1,3-3 322,4-3 203,-5-6 0,-3-5-46,-8-16 229,0-9 62,0-6 39,-2-6 67,-2-5 28,-2-4 40,-2-4 27,-2 0 51,-2-1 50,-4 1 45,-2 2 34,-6 4 22,-4 5-11,-5 3 11,-4 5 2932,-7-1-2865,-10 5 177,-14 4-428,-15 12-80,3 9-2342,-13 16 2298,23 1-5,-8 10 789,13-2-784,-4 15-39,9-9 17,-2 10-23,11-2 0,6-9-5,1 7 5,6-15-22,3-1 3397,13 4-3397,-2-8 28,8 2-6,-4-10 17,10-4 11,-7-3-5,7-5 16,-9-4 12,0-4-1,-1-4 6,1-2 23,-1-3 0,-1-1 89,4-15-11,-2-8-1118,-3 0 1079,-4 3 11,-7 16 28,-1 3 28,-2 4-11,-3 5-11,0 3-40,-2 5-50,-1 1-45,-2 3 0,-4 1 1018,-1 3-1029,-5 4 0,0 4-17,-2 2-5,0 3-1,1 2-5,2 2-17,5 1-3391,2 2 3374,4-1-1293,1 1 1265,5 0-1868,2 0 1841,5-2-1073,3-1 1061,2-3 1315,3-2-1489,11-1 158,-6-7-675,9 0 719,-9-8 1279,2-3-1217,0-3 1641,0-5-1574,9-9 11,-10 2 6,6-8-12,-15 6 23,1-2 3042,-4-2-3048,0 2 17,-3 0-33,0 2 67,-3 2 840,-1 3-638,-2 3 48,-2 5-250,-1 2-45,-1 4-73,0 1-11,-2 2 28,0 4 6,-4 5-6,1 3 0,0 5 11,-1 3 0,1 2 6,0 12-40,3-8 23,0 9 0,2-11-11,3-2 11,0-1-17,4-2 6,6 2 11,-3-9 39,16 0-11,-12-11-5,9-6-6,-8-5 11,2-5-6,0-2 0,1-3 40,7-11-28,-4 6-217,5-8 245,-9 11-6,1 0 6,-2 4-18,-2 2-10,-1 3-12,-2 1-16,-3 3-28,2 2-6,-4 3 16,1 0 195,2 6-222,-1 0-6,4 5-11,-3 1 0,1 1-17,-1 2-168,4 8 45,-2-4-487,6 12 106,-6-12-246,4 6-298,-3-7-335,1-2-829,2 0-1356,2-3 3641,4 0 0,-10-6 0,0 0 0</inkml:trace>
  <inkml:trace contextRef="#ctx0" brushRef="#br1" timeOffset="7283">8421 1292 22509,'2'-39'392,"-1"-1"0,1 3 0,-4 10-174,-12 25-44,-2 0-40,-3 2 68,-14 6-90,-3 8-95,0 4-4258,4 5 4236,13-3 428,3 4-439,2 1-18,3 2-117,1 16 5,5-10-302,6 26 129,6-26-101,7 10-118,5-15-112,3-2-1058,20 6 555,-7-10-1376,-3-7 1,1-1-1342,7-4 3870,18 1 0,-36-9 0,-1 0 0</inkml:trace>
  <inkml:trace contextRef="#ctx0" brushRef="#br1" timeOffset="7640">8809 1454 15340,'18'-42'1396,"0"0"1,-1 4-1,-5 7 702,-12 21-1414,-1 1 233,-1 4-575,-3 1 332,-4 1-562,2 1 673,-2 1-735,0 1-27,2 2-12,-2 1-11,4 1-22,1 6 16,2-2 12,0 4-6,2-2-6,2 0 6,9 3 17,10 0 11,14-2-6,-3-4 6,2-5 0,-12-5 6,-2-2 56,3-9-40,-6 2 1,0-6 5,-7 3 17,-4 1-12,-2-1 12,-2 3 11,-2 0 56,-6-2-84,0 3-22,-7 0-1,0 5 1,-3 2 50,-10 1-39,4 2 11,-7 5-23,7 1-27,0 6-1,-10 9-5,9-2-11,-12 23-6,19-13-676,-3 12 665,11-10-17,4 1-55,1 1-354,16 13 50,0-12-178,16 9-303,1-17-3092,24 1 3977,-4-9 0,-7-4 0,-18-9 0</inkml:trace>
  <inkml:trace contextRef="#ctx0" brushRef="#br1" timeOffset="8707">9777 1376 29667,'0'-4'-693,"1"1"1676,-1 3 1398,-3-72-3219,-5 37 329,4-8 0,-1 3-83,-9 17-168,4 12-843,-2 3 1679,-2 4 490,-2 3-820,-5 4 2145,-4 5 463,-5 5-1747,-2 6-607,-3 6 0,1 3 0,10-3 0,1 1 0,-11 14 0,12-12 0,2 0 0,-4 11 0,3-2 0,4-2 0,6 5 0,5-12 0,6 3 0,5-16 0,14 2 0,0-8-569,9 0 140,-2-7 499,2-3 429,3-3-70,0-2-429,12-11 0,-11 2 0,6-7 0,-15 5 0,-4-1 0,-2-2 0,-3 0 0,-2 0-762,-2-2-678,-2 0-190,-1-1 91,-2 0-74,0-1 588,2-12 38,-1 7 1963,2-10-1464,-3 9 95,1-2 2363,-1-1-2376,3-17 92,-3 11 3099,0-9-3086,-2 18 59,-2-3-43,-1 12-76,0-1 266,-1 14-138,-2 3 143,1 2-4,1 2-154,0 0 249,1 0-12,1-5 23,2-1-7,3-6 18,4-12-12,-3 4-6,2-11 1,-4 9 5,-1-1 0,-1 1 17,-2 2 6,0-4-12,-1 10-27,0-1-12,0 10-11,0 4-34,-1 2 40,0 4 0,0 6 16,-1 4 12,1 5-1,-2 5 6,0 6 23,-1 4-12,-4 27-2133,2-10 2114,1-16 0,0 1 8,-2 20-8,1 0 0,0 2-15,3-22 1,-1 1-9,0 21 1,0-1-127,3 2-190,4-1-1286,2-18 0,1 0-1739,7 19 3361,-1-17 0,1-4 0,-3-9 0,1-2 0</inkml:trace>
  <inkml:trace contextRef="#ctx0" brushRef="#br1" timeOffset="9243">12088 1041 30665,'-6'-3'-169,"0"0"-52,6 3 2713,0 0-2492,62-42 0,-17 27 0,-4-1 0,7-4 0,-3 4 0,-5 8 0,-1 3 0,15-3 0,-1 0 0,-15 2 0,-1 0 0,0 1 0,0 0 0,-2 0 0,-1 0 0,-1 1 0,-1 0 0,27-4 0,-9 2-826,3-1-2922,-21 3-6083,-1-2 9389,-23 4 0,-4 0 0,-4 2 0</inkml:trace>
  <inkml:trace contextRef="#ctx0" brushRef="#br1" timeOffset="9419">12675 845 15214,'-10'0'7409,"2"0"-7058,8 0 691,0 0-1318,-60 39-1285,39-17 1503,-14 5 1,3 3-52,22 2-472,0 5 281,2 3-29,2 2 313,2 3-2754,2 4 2624,0 3-756,3-11 1,-1 8 0,1-5-299,1-6 0,0 0 1200,1 16 0,1 7 0,1-13 0,0-10 0,4 15 0</inkml:trace>
  <inkml:trace contextRef="#ctx0" brushRef="#br1" timeOffset="9790">13182 1134 20981,'0'-5'2241,"0"1"-1492,0 4-780,-16 19 8,12-1 10,-11 20-362,19-5 365,1 2 47,3 1-58,-1 2 9,0 1-723,1 2 718,-1-1-11,1 0 5,-2-3-240,3 4 258,-4-14 10,0-1 260,-3-16-192,-1-5 84,-1-2 375,0-2 597,-3-13-1089,0 0-1,-3-13-6,2 0 14,0-3-25,2-4 6,3-17-34,5 13-27,9-19-29,-2 29-61,6-3-84,-5 14-96,3 3-161,2 2-158,3 3-229,4 1-191,4 3-777,2 1-35,1 1-5192,13 3 7046,-8 2 0,-7-1 0,-15 0 0</inkml:trace>
  <inkml:trace contextRef="#ctx0" brushRef="#br1" timeOffset="10492">13830 1296 16773,'-2'-6'4234,"0"0"-3343,2 6 734,0 0-1704,-14-10 51,12 8 101,-9-6 33,32 15-61,-9-3 0,12 3 0,-17-7-17,-1 1-6,-2 0 6,-2-1 1445,-1 0-1451,-5-1-5,2 0 0,-4-3-6,4 2 0,0-2 12,-1 2 0,2-1-1,-1 1-5,0 0-158,2 1 108,-2 2 16,0 1 11,0 2 18,-1 2 4,-1 1-10,0 3-6,-1 0 17,0 1-12,1 0 1,2 0-12,0 5 12,2-4 11,3 4 0,6-3-12,1-3-10,7 2 21,-3-4-4,5-2-7,1-2 1,4-2 22,1 0-5,0-3 10,1-3 29,-4-1 5,-1-5 23,-4-1 5,-4-3 90,0-10-101,-7 4-28,0-8-11,-7 7-12,-2-1-10,-4 2 10,-3 2-5,-2 1-5,-2 4 5,0 3-12,-2 3 1,0 3-6,-1 2-5,-2 0 0,0 4-1,-2 3 1,1 2-1,0 5-5,0 1 0,2 3 0,0 2-5,3 2-1,2 1-5,2 2 0,4 3-6,4 1-22,2 1-40,6 1-33,6 1-67,8-1-353,27 12 128,-15-21 1,2-1-688,2 1 1,0-1 689,3-2 1,-1-2-653,19 3-331,0-3-1008,-1-4-2156,-1-3 4548,4-5 0,-28-1 0,-1-2 0</inkml:trace>
  <inkml:trace contextRef="#ctx0" brushRef="#br1" timeOffset="10853">14670 1331 15885,'-44'0'50,"1"0"1,3-1-1,9 4 2493,22 7-2537,1-1-12,5 0 1404,1-1-1404,3 0 866,4 0-832,5 0 3403,6-2-3403,6-2 0,5-2 0,4-1-558,3-2 564,1-2 11,-2-2-6,-1-4 34,-3 0 5,-3-3 17,-5 0 1,-4 0 116,-1-7-105,-8 5-12,-1-5-11,-6 6-16,-4 1 5,-2 0-1,-4 2-10,-5 0 11,-3 3-2852,-3 2 2846,-3 2-1032,-3 2 1027,-1 2-359,-14 6 331,10 0-12,-8 7-5,15-1-11,3 3-6,4 3-6,3 1-11,4 4-50,3 0-184,4 2 72,4 1-62,5 1-62,6-2-94,8 1-102,5-3-178,6 0-264,5-1-527,3-2-73,3-2 1541,7-1 0,-23-8 0,-1-2 0</inkml:trace>
  <inkml:trace contextRef="#ctx0" brushRef="#br1" timeOffset="12958">13120 1373 20731,'-3'-3'-1428,"1"1"7504,2 2-3776,-26-31-3614,20 23 437,-20-23 251,26 31 5740,0 0-5431,4 1 1053,1 2-436,5 3-1467,3 3 1391,2 4-42,3 2-30,2 2-1495,2 3 3,10 12 414,-5-5 479,8 7-49,-9-10 345,0-1-185,0-1 324,0-1 104,-2-2-11,-2-1 28,-3-1-63,-4-2-76,-3 3-251,-6-5 38,-5 3 641,-6-5 492,-4 0 399,-6 1 218,-3-1 235,-4 1 159,-2-1-1670,-10 0-231,8-5 0,-11-1 0,19-8 0,-2-3 0,9-5 0,2-3-1913,1-5 14,1-4-733,0-3 1201,2-5 7,1-3 644,2-3-1603,1-1 2614,1 1 1633,4 3-1241,0 3-92,4 4 44,2 5 857,1 3-714,2 2 33,3 2 200,3 3-319,5 0-107,3 2-2311,5 1 1478,4 1 928,21-1-2179,-12 4-1896,14-2-6355,-24 4 9596,-6 0 0,-15 2 0,-5 0 0</inkml:trace>
  <inkml:trace contextRef="#ctx0" brushRef="#br1" timeOffset="13849">15892 1317 25283,'-6'-10'-2887,"1"2"1172,5 8 6727,0 0-3426,-15-19-2853,9 15 941,-13-12-10,13 21 790,-11 11 1873,3-1-74,-7 6-2038,7-5-111,2-1 1679,4 0-1502,2-3-281,3 1 0,2-2-816,3-1-895,1-3-456,3-1 690,2-2 797,0-2 579,0-1 836,7-7 4896,-2-1-5045,4-6-586,-4-1 0,-2 0 0,-2-4 0,-2 1 0,-2-2 0,-2 1 0,-1 0 0,-2 1 0,0 1 0,-2 2-224,-4 0-1288,2 4 9,-3 1 410,3 6 412,-1 2 701,2 1 315,-2 0-104,2 1 348,-3 3 176,-1 3-74,0 4-440,-3 3-480,1 2-795,-1 2-6134,-6 26-1054,6-16 7902,-4 14 1,11-31 0,1-4 0</inkml:trace>
  <inkml:trace contextRef="#ctx0" brushRef="#br1" timeOffset="14169">15809 1770 18655,'-2'8'1440,"0"-1"-68,2-7 2838,0 0-3125,14 15-1852,-6-7 595,12 11 31,-10-11 304,1 0 166,-2-2 38,0 0-192,-3-2-281,-1-1 1368,-2-1 940,-2-1-1476,-1-6-572,-1 1-538,-1-5 212,-1 1-324,-1-5 76,1 2-4235,-1-3 4390,2 5-82,0-2 168,0 3 328,-1-1-245,1 5 28,1 2-150,-1 0 582,1 2 505,-1 0 676,-1 0-132,-2 3 227,-3 3-1287,-3 6 232,-6 6 1,8-8 0,-1 0 0</inkml:trace>
  <inkml:trace contextRef="#ctx0" brushRef="#br1" timeOffset="16575">2997 2188 9004,'50'2'559,"-1"0"0,1-1 0,-2 1 0,0 0 0,-3-1-430,4 1 0,-3-1-1806,8 1 1,1 0 1752,6 0 0,2 0-427,-18-1 1,1 1-1,0-1 379,4 1 0,1-1 0,0 1-418,3-1 1,1 1 0,0-1 396,4 1 1,0-1 0,2 1-322,-14-1 1,0 1-1,1-1 1,0 0 325,3 1 1,0-1 0,0 0 0,1 1 2,0-1 0,0 0 1,1 1-1,5 0 10,-6-1 0,4 1 0,2-1 1,1 1-1,-1 0 0,-3-1-117,0 1 1,-2 0-1,-1-1 1,1 1-1,3 0 108,2 0 1,3 0 0,2 0 0,0 0 0,-2 0 0,-3 0-63,-2 0 0,-2 0 0,-2 0 0,1 0 0,0 0 83,2 0 0,0 1 0,0-1 0,1 1 0,-1-1 11,2 1 0,1-1 0,-1 0 1,1 1-1,-1-1 13,2 1 1,0-1 0,0 1-1,0 0 1,0-1 1,1 1 1,-2-1 0,2 0 0,1 1 0,4-1 62,-12 0 1,4 0 0,1 0-1,1 1 1,1-1 0,-1 0 0,-1 0-1,-2 0-25,6 0 0,-3 0 0,-1 0 0,1 0 0,1 0 0,2 0-24,-4 0 0,2 0 0,1 0 0,2 1 0,-1-1 0,-1 0 0,-1 0 0,-3-1 30,3 1 0,-3 0 1,-2 0-1,0 0 0,3-1 1,3 1 14,-8-1 1,4 1-1,1-1 1,1 1-1,1-1 1,0 1 0,-1-1-1,-1 1 1,-3-1-58,6 1 1,-3-1 0,-2 0 0,1 1-1,0-1 1,1 1 0,3-1-25,-4 0 1,2 1 0,3-1-1,0 0 1,0 1 0,0-1 0,-1 0-1,-2 0 1,-3 1 0,3-1 0,-3 0 1,-1 0-1,-1 0 1,0 0-1,0 0 1,0 1-11,2-1 1,0 0 0,1 0 0,-1 0 0,0 0 0,0 0-1,1 0-8,-1 1 1,1-1 0,0 0 0,-1 0 0,1 0 0,0 0 0,0 0-6,-1 1 0,0-1 0,-1 0 1,1 0-1,1 0 0,2 0 0,1 0 2,-6 0 1,2 0 0,2 1 0,1-1 0,1 0 0,0 0 0,-1 0 0,0 0 0,-2 0 0,-2 0-10,11 1 1,-3-1 0,-2 0 0,0 1 0,1-1 0,1 0-1,2 1-5,-4-1 1,2 0-1,2 0 1,1 0-1,0 1 1,-1-1-1,-1 0 1,-2 0 0,-3 1 2,0-1 0,-1 0 1,-3 1-1,-1-1 1,0 1-1,0-1 0,1 0-4,0 1 1,0-1-1,0 1 1,0-1-1,0 0 1,-1 1-1,1-1-1,8 1 1,0 0 0,0 0-1,-1 0 1,1 0 0,-1 0-7,0 0 0,0 1 0,-1-1 0,0 0 0,0 0 0,0 1-11,-1-1 1,0 1 0,0-1 0,-1 1 0,1-1 0,-1 1-22,-2 0 0,-1-1 1,0 1-1,1 0 1,1 0-1,3 0-280,-6 0 1,3 1 0,1 0 0,1-1-1,0 1 1,0 0 0,-1 0 0,-3 0 312,10 1 0,-1-1 0,-2 1 0,0 0 0,-2 0 0,0-1 0,-5 0 0,0 0 0,-1 0 0,-2 0 0,-2 0 0,-5 0 0,8 0 0,0 1 0,0 0 0</inkml:trace>
  <inkml:trace contextRef="#ctx0" brushRef="#br1" timeOffset="19191">19056 2631 23416,'-10'-13'700,"41"-5"-666,27 6-2709,-14 3 0,3 0 2661,-8 1 0,0 0-17,4 0 1,1 0-32,1 0 0,2-1-53,0 1 1,1 0-68,-1 0 0,1 1-577,-5 0 1,2 1 0,-3 0 122,5-1 1,-1 2-1013,-3-1 1,2 0 0,-5 1 1647,20-1 0,-12 1 0,-30 4 0</inkml:trace>
  <inkml:trace contextRef="#ctx0" brushRef="#br1" timeOffset="19400">19519 2543 17580,'-5'0'3668,"2"0"-766,3 0-2740,-61 18 73,28 13-199,-4-11 1,0 2-2696,8 28 2687,10-8-17,1 3-590,2 1 557,3 2-62,1 0-84,3 3-151,3-1-230,2 2-325,3-1-1122,5-15 1,2-1-2016,4 17 4011,1-15 0,2-5 0,-3-7 0,2-3 0</inkml:trace>
  <inkml:trace contextRef="#ctx0" brushRef="#br1" timeOffset="19951">19992 2713 22677,'13'-37'171,"1"-1"1,-1 1 0,-4 15-138,-9 24 711,0 1-650,0 5 250,2 4-244,-1 6-1,0 7-16,0 5 119,-2 5-141,-2 4-11,-3 2-3033,-4 3 2998,-1 0 12,-2 1-1213,-1-1 1190,1-1 6,2-3-5,1-3-6,4-6-170,2-6 175,2-7 12,1-6 0,1-4 2726,0-5-2278,0-2-269,9-21-185,-2 5 6,8-18-12,-2 10 12,1-2-6,2 0 40,10-6 1043,-6 10-1060,5-3 295,-3 13-335,-6 4 1,4 2 5,-5 3-6,0 4 6,0 3-5,2 3-18,0 5 18,0 3-7,0 1 7,-1 2 5,-1 0 704,-1-1-704,1 1-11,-1-3 11,1-1 0,0-2 0,1-2 11,0-3-11,11-3 6,-7-3 0,9-5 5,-9-3 11,0-5 1,1-3-7,-2-2 24,-1-3 4,-2-1 24,-1-2-3371,-2-2 3410,-2 2 16,-2 0 22,-1 2 18,-2 2 16,-2 2 6,0 3-6,-3 3-22,0 2 3470,0 4-3565,-1 1-68,0 2-11,-3 6 0,2 1-11,-6 17-56,4-4-61,-2 11-135,3-3-241,2 2-778,2 2-253,5 1-3073,4 0 4625,7 5 0,-8-18 0,1-1 0</inkml:trace>
  <inkml:trace contextRef="#ctx0" brushRef="#br1" timeOffset="21150">22432 3021 16643,'7'-44'494,"1"0"0,-1 0 0,2-11 1,0 5-358,1 10 0,0 4 115,4-18 1334,0 2-1373,0 3 6,-1 4-40,-2 6 28,-1 6 1214,-4 6-1102,0 4-224,-4 10-56,1 2-44,-3 9 708,0 2-731,0 5 1832,0 4-1787,-1 9 11,-1 9-17,-2 9-828,-4 8 817,0 6-22,-4 7 27,0 3-2,4-28 0,1-1-3,-2 1 0,1 0-6,-1-1 1,0 1 16,-8 27 14,5-13 0,2 0-25,-3 7-3,6-15 1,1-2 2,4-11-48,2-7 65,1-4 11,0-7 28,1-2 51,0-3 16,1-1 1563,1-4-1591,2-3 7,3-5-63,4-7-5,3-4-1,2-5-16,2-1 11,0-2 0,0-1 6,0 3 5,-1 0-17,-1 5-5,0 3-6,-2 4 0,-2 2 1,5 1-18,-4 6 12,4 1 5,-4 5-17,0 2 12,2 3-23,-1 3 6,2 5 5,0 3-16,0 5-1,-2 1 7,-1 3-7,-2 2-3408,-2 1 3369,-2 2-55,0-1-1583,-1 0 1515,1-1-1796,13-3 0,5-1 430,18-2 1059,-11-3 0,0-3-108,15-17 191,-14-4 185,-2-5 140,-2-3 90,-5-1 50,-1-2 61,-6 0 29,-2-1 1624,-4 1-1551,-4 1 1474,-1 0-1407,-4 2 3144,-2 2-3122,-1 0-17,-4 4-6,-1 0 704,-4 2-676,-1 2 852,-11-1-1002,10 4-68,-5-2-33,12 3 22,2 0-56,0 4-17,1 0 6,0 3 5,2 0-5,4 0 6,3 1-7,4-1 7,3-1-12,4 0 6,2-3 0,3-1 11,12-2 0,-9-3 78,23-12-50,-28 3 0,9-10 0,-19 8 22,-4-1-5,-1 1 6,-3-1-12,-2 0-6,-1 1 1,-2 1 0,-1 1-6,-2 2 0,-3 1 5,-3 2 1,-2 1-1,-1 1-5,-2 2-5,-2 1-6,-2 1 5,-2 3-5,-1 2-17,-2 3-11,-1 3-6,1 3-1974,-1 2 1974,1 3-537,1 2 526,3 1-6,3 1 6,4 1-136,4 23 69,13-7 0,2 8-258,14-15 208,0-13-29,5-2-11,4-3-61,5-4 16,3-3-22,2-5 6,3-2 39,1-4-1,17-9 1143,-15-1-963,10-6 39,-10-6 17,-15 4 33,6-7 12,-15 7 17,-3 0-1,-1 0 599,-3 2-419,3-7 22,-3 2-162,-1 3 125,-6 5-109,-5 10 311,-2 1-327,0 2 831,-1 2-876,0 1-123,-6 10 22,2 1-17,-6 9 6,3 0-28,1 2 17,1 2-17,1 2-34,2 2-38,1 1-40,1 0-79,0 2-559,7 13 139,0-10-252,7 7-296,-1-16-443,3-5-1619,3-5-6582,1-4 9196,-4-5 0,-6-3 1,-5-1-1</inkml:trace>
  <inkml:trace contextRef="#ctx0" brushRef="#br1" timeOffset="21324">24330 2887 20003,'-39'-38'86,"-1"0"0,3 2 0,10 11-80,22 23 1985,1 1-2126,3 0 490,0 1-764,1 5 278,3 1-809,2 8-461,5 1-8430,9 12 9054,-5-7 1,1 0-1,-10-14 1</inkml:trace>
  <inkml:trace contextRef="#ctx0" brushRef="#br1" timeOffset="21791">24749 3012 20442,'0'-5'4083,"0"2"-3237,0 3-493,-73-46-219,37 35-1748,-11-14 0,0 5 1681,11 22-6,-8 7 349,7 13-421,8-2-40,13 8 40,22-3 6,2-5 27,7 5-22,15-2 6,-4-7-2409,12 3 2415,-8-9 4,1-2 1678,-1-2-1683,8-2 185,3-6-50,-9-2 298,-5-4-232,-18 0-27,-2 1 28,-2-1 3375,-1 1-3414,-1 0 27,-1 1-55,-1 1 83,0 1-156,-1 2-56,-2 0-28,0 6 0,-3 3 5,-3 6 23,-2 6 5,-3 4-16,-2 6-1,-1 4-21,-2 6-4,5-7 0,-1 1 4,-9 24-1692,7-18 1,0 0 1682,3-6 0,1-2-15,-2 2 1,1 1-908,-1 1 0,0 0 852,0 1 0,0 0-401,0 0 0,0 0 347,1 0 1,-1-1-12,1-1 1,0-1 19,1-3 0,-1-1-79,-10 22 96,1-11 50,4-13-27,3-11-74,4-9-134,4-8-113,3-9-794,4-24 364,3-1 519,4-20-1504,4 6-780,3-8 700,-6 27 1,2-1-49,1-3 1,1 0-280,2-2 0,2-1 2146,-1 3 0,0 1 97,1 2 0,-2 3 0,2-3 0,-6 14 0</inkml:trace>
  <inkml:trace contextRef="#ctx0" brushRef="#br1" timeOffset="22370">25170 2898 25096,'-30'2'443,"4"5"-331,1 30-73,6-5 0,2 7 1,1 3-23,1 5-1495,4-8 0,2-1 1483,3 5 1,2-1-12,2-2 12,1-3 0,3-4-2512,0-5 2517,2-5-174,0-5 185,-2-6 40,0-4 50,0-4 1222,1-5-1239,1-3 2658,2-5-2719,0-3 2080,2-4-2075,3-3 90,18-27-78,-8 16-1527,15-18 1526,-13 23-5,1 4 17,9-2-23,-9 8-11,5 1-11,-12 10-6,0 2-28,-1 1 23,10 7-1,-5 1-10,7 6 5,-6 1-17,-2 2 0,-1 1 11,-1 0-10,0-1 1547,-2-1-1536,2-2 16,7 0 0,-5-6 0,6-1 6,-8-6-11,-1-4-1,1-4 7,1-4-1,0-5 11,-2-2-16,0-4 22,-5-6 0,0-3 5,3-12-307,-4 8 1,0-2 281,-3 2 1,-1 1 2,4-21 0,0 10 0,0-1 12,2-2-7,3-11 68,-4 20-190,-5 17 145,-2-1-11,-3 17-23,-2 3 7,0 6-24,-2 4 545,0 7-528,-3 6-5,0 7 6,-1 5 11,-1 4-23,0 6-555,1 3 566,0 4-2262,2 2 2246,1 1-6,1 0-27,4 1-29,4-3-466,6-1 355,4-4-119,3-1-951,11 10 172,-7-17-542,7 5-1462,-10-24-6122,-3-4 9208,-2-7 0,-8-3 0,-2-3 0</inkml:trace>
  <inkml:trace contextRef="#ctx0" brushRef="#br1" timeOffset="22524">25723 3111 19279,'43'-40'-351,"1"0"0,-4 3 0,-1 9-1145,7 21 1496,-7 2 0,0 1 0,-5 0 0,18-1 0</inkml:trace>
  <inkml:trace contextRef="#ctx0" brushRef="#br1" timeOffset="23468">28121 3330 16724,'-4'-52'679,"1"0"1,-1 4 0,0 7-198,-3 11-68,-3 3 1168,-1 0-1240,-3 5-51,-3 3-67,-3 5-39,-4 4-39,-5 3-12,-5 4-22,-4 3-17,-4 5-16,-2 3-484,-2 7 456,0 3-18,0 5-5,3 2-5,2 3-11,5 1-2040,7 0 2022,5 0 17,8 0 593,8-2-604,6-1-6,9-2 1,7-2 5,10-2 5,10-2-16,10-4-436,7-3 441,9-5-1409,3-2 1421,-30-4 0,0-2-12,0 0 0,0-3 872,-1 0 0,0-2-872,-2-2 1,0-2 5,26-13-1577,-6-5 1606,-6-4-7,-6-4-102,-7-3 113,-6-2 1607,-5-3-1618,-6-2-5,-2-2-6,-3-1 0,-1-2 12,-2 2-1,0 0 6,-2 4 90,1-11-29,-2 18-5,1-4 328,-2 24-317,-1 5 2248,0 5-2287,-1 3 1101,0 4-1157,0 1 760,0 10-765,0 3 16,0 14 11,-1 2-16,-1 9-529,-2 3 528,-2 6-873,-3 4 873,-2 3-5,-2 4 0,-4 1-488,8-27 0,-1-1 479,0 0 1,-1 2-20,-4 10 0,0 3-9,3-3 1,1-1-3,0 1 0,1-3-14,4-6 0,4-3-121,7 6-28,6-7-38,8-5-47,6-5-21,4-5-16,3-5-248,18-6 382,-11-6-2250,12-4 2384,-16-7-579,-3-1 646,-1-5 226,-3-3-209,-1-4 11,-2-3 0,0-3 23,-3-4 16,0 0 23,-2 0 100,2-13 12,-8 14 28,-1-7 2484,-10 19-2467,-4 3 252,-7-3-303,0 9 1728,-7 0-1688,-1 9 601,-1 3-803,1 6-17,0 2 0,4 6-6,1 2-16,-1 4-12,0 4-5,2 1-107,3 32 12,5-19-568,6 24 438,7-27-83,6 0-102,3-1-105,4-1-236,2-3-318,3-2-467,-1-5-1130,-1-4-3002,0-6 4893,-1-4 0,-12-3 1,-1-2-1</inkml:trace>
  <inkml:trace contextRef="#ctx0" brushRef="#br1" timeOffset="23617">28898 2945 8741,'0'0'0</inkml:trace>
  <inkml:trace contextRef="#ctx0" brushRef="#br1" timeOffset="23993">29318 2920 24153,'-48'-13'114,"0"-1"0,7 1 1,6 8-76,-2 30-1104,10 3 1076,-3 8 6,0 7-17,-1 8 16,10-9 1,2 3-715,4-9 1,1 1 691,-3 12 1,2 0-7,5-11 1,3-2-9,1 1 1,1 1-18,2 0 1,0 0-15,2 0 1,0 1-43,1 0 1,1 0-48,0 1 0,0 0-67,0 1 0,0 1-29,0 0 1,0 0 8,0 0 1,-1-1 49,0-1 1,0-2 80,0-3 1,-1-1 522,-2 22-438,-3-14 50,-8-10-34,1-17 213,-13-15-201,10-12 50,-8-30 6,13 4 415,0-21-370,7 7-1,2-5 12,5-3 960,4-1-952,4 19 1,3 1-77,-4 11 1,2 0-15,4-7 1,1 1-3,8-6-1147,0 3 1113,0 5-17,-1 3-337,2 3 119,14-6-106,-6 11-505,16-4-2758,-19 16 0,1 1-5413,14-3 8438,15-3 1,-40 12 0,-8 1 0</inkml:trace>
  <inkml:trace contextRef="#ctx0" brushRef="#br1" timeOffset="24383">29916 2975 25113,'-51'14'30,"1"1"0,5-2 0,7 5 3,11 39-1427,7-8 1388,7-13 1,1 1-1731,-5 23 1733,10-27 1,-1 1-10,1 0 1,1 1-252,0 1 0,0-1 235,1 1 0,1-1-20,0 0 1,1-1-12,1 1 0,0-1-28,1-1 1,0 1-54,0-2 0,0 3-370,-3 13 0,-1 2 59,0-13 1,0 0-94,-4 12 1,-1-2-504,-12 11-461,-1-8 1032,-2-9 724,-8-10-259,6-21 39,2-10-1139,10-19 1229,11-6 78,3-8 630,2-5-495,3-6 5,4-7-56,4-3-740,2-4 623,2-1-12,3 0-713,1 3 691,2 5-22,-1 4-57,2 5-50,8-12-78,-5 17 1573,8-9-1882,-7 20-218,5 2-526,2 5-1345,5 4-2195,2 3 4671,8 2 0,-23 5 0,-1 1 0</inkml:trace>
  <inkml:trace contextRef="#ctx0" brushRef="#br1" timeOffset="25608">30188 3370 18834,'-3'0'2565,"1"0"-789,2 0-1652,-26-15-108,29 9 1,-15-12-34,40 12 12,5-1 5,5 0-6,1-1 23,20-6-912,-15 2 906,11-4 39,-9-3-22,-16 4 34,4-3 27,-19 8 12,-6 1-6,-3 3-22,-4 0-39,-3 2-17,-3 0-1,-4 0 12,-6 0-5,-2 0-2447,-5 2 2497,-1 0 5,-2 1-121,1 0 110,0 4 0,0 1-16,2 3-7,0 2-10,3 0-6,0 3-6,2 1 1,0 3 3311,1 1-3322,2 1-1,1 2-17,3 0 12,2 1 201,4 1-201,1 0-1,5 2 12,3-1-6,7 0 34,32 17-28,-12-16-475,-5-5 1,0-3 491,7-2-12,0-5 1,-1-4 33,7-2-11,-12-4 5,5-3 0,-17-2-22,-3-4 12,-1-1-12,-3-3 925,1-3-942,-3-3-5,-1-2 5,-1-3 6,-1-1 11,0-2-6,0-1 1,2 1 5,1 0 11,1 1-5,2 2 0,0 3-6,2 2 39,4 0-50,-3 7-6,7-1 0,-11 10-11,3 1 0,-8 5-5,0 1-7,0 3 1,-1 1 39,-1 3-28,1 0 6,3 10-12,1-4 6,2 8 11,0-6-22,7 11 11,-2-7 0,4 9 11,-5-9-22,-1 0 0,0-1 11,-2 0 0,-1-2 11,-1-1-11,-2-2-11,-1-4 11,-2-1 6,-1-5-1,0 0 18,-2-4-12,1-1 17,0-1 0,2-1 5,0-3-27,4-1 11,0-4-6,3-1 0,0-3-5,11-13 5,-4 4-11,7-10 17,-7 7 16,10-14-5,-7 9 84,8-17-727,-16 22 671,-1-5-17,-8 14 0,-2 1 0,-2 3 1,-3 1-18,-1 2 28,-3 1-5,-1 2 649,0 1-671,-4 2-23,3 1 5,-3 1 6,4 3-11,0 2 6,-2 3-12,2 4 12,-2 2-6,1 4-6,0 4 6,3 4-11,0 1 0,4 4-926,2 1 914,3 1-38,5 0-537,4 1 520,6-2-40,2 0-11,4-4-5,1-1-12,1-3-2935,-2-4 2890,-1-5-55,-2-4-29,-1-5-16,-1-3 588,0-2-538,0-3 446,-2-2-451,10-19 234,-11 6 3061,7-15-3027,-14 9 6,-1-1 6,-1-2 27,-1-1 29,-2-1 27,1 2 18,-1 2 27,-1 3 224,2-2-184,-3 9 0,1-1 5,-1 10-22,-2 1-28,1 2 321,0 2-483,-1 5 10,2 3 1,1 16-6,0-3-6,3 10 6,-1-4-314,2 2 314,0 1 6,0 0-1,1 1-16,-1-4 28,2 6-17,-3-11 0,0 1-6,-4-14 6,-1-3 17,-1-3 112,1-1 236,1-6-337,0-1 11,2-7-17,1-2 6,1-2 0,1-3 0,2-1 6,2 0 16,10-9-22,-4 9 0,7-3 0,-6 10 11,-2 4-11,-2 2 12,4 1-29,-4 4-11,2 0 5,-4 3-16,1 2-6,0 2 1,0 2-29,0 3-106,5 11 11,-4-2-28,2 6-51,-6-2-84,0-2-778,5 10-597,-4-8-120,4 5-2179,-5-12-4979,-1-3 8956,-1-4 0,-4-4 0,-1-2 0</inkml:trace>
  <inkml:trace contextRef="#ctx0" brushRef="#br1" timeOffset="25857">32392 3287 22432,'-50'-26'45,"-1"0"0,5 2 0,7 10-40,11 24 1,4 4-6,4 2-6,5 3 1164,5 2-1169,5 2 5,6 1-22,7 2 11,5 0-22,7 0-22,5 1-1013,6 0 873,2-1-113,4 0-117,1-2-140,0-1-247,-1-4-325,0-3-705,-3-3-1235,-2-5-1584,-1-2-3494,-5-2 8161,-5-3 0,-10-1 0,-5 0 0</inkml:trace>
  <inkml:trace contextRef="#ctx0" brushRef="#br1" timeOffset="26200">32793 3488 9957,'4'-5'8345,"-1"1"-2044,-3 4-6250,-36-54-40,22 41-6,-7-17 1,1 6-6,12 25 0,2 2 23,2 0-7,3 1 24,2 1 4,3 1 18,4 0-12,6 1 6,4 1-5,4-1-18,1-1 18,1-3-12,-1-1 6,-1-2-12,-1-2 23,-3-3 12,-2-3-12,-2-3 0,-3-2-11,-2-3-6,-3-2 0,-2-1 29,-2 0-12,-1 2 11,-1 1 0,0 4 11,-2 0-10,-1 4-18,-2 1 0,-1 3-55,-2 1 27,-1 2 1,-3 1-12,-2 1 6,-4 2-6,-2 4-11,-3 4 11,-3 5-1516,-3 4 1516,-2 5 0,-2 2-11,1 3 23,1 3-432,4 1 386,4 3-16,7 1-28,7 2-56,7-1-51,12-1-95,9-1-163,12-3-217,8-4-505,7-3-2145,5-3-6010,-2-6 9112,-6-3 1,-21-8 0,-9-3-1</inkml:trace>
  <inkml:trace contextRef="#ctx0" brushRef="#br1" timeOffset="28301">2237 3765 24531,'-31'-29'11,"6"14"17,27 43-23,-1 6-1474,2 5 1480,0 5-3343,0 4 3344,-1 3 251,0 3-251,-2 1-12,0 1 0,-3-2 5,-2-3-62,-3-4 63,0-7 16,0-9-10,2-7 21,1-9 46,2-6 94,2-5 528,0-2 224,1-2 2268,0-4-3065,0 0 1087,-2-12-1176,0 3 17,-3-7-11,2 4-12,0 0-3261,2-1 3278,0-1-22,4 0 12,2-1-40,5 0 0,5-1 0,3 2-6,15-2-329,-6 8 318,10 0-33,-10 10 27,1 2 3209,0 6-3214,0 4-6,0 5-244,0 4 250,-2 2-3139,-1 3 3145,-3 2 171,-2 0-222,0 14 73,-8-10-282,-3 11 265,-13-13 6,-5 0-17,-10 0 28,-6-3 0,-8 1-6,-5-3-16,-6-2-17,-4-2-37,14-9 1,-1 0-21,-16 3-361,19-6 1,1-1 294,-6-3 1761,-4-3-2243,14-6-403,-2-5-903,18-5-3559,5-4-3581,4 0 9090,5 1 0,-1 8 0,1 5 0</inkml:trace>
  <inkml:trace contextRef="#ctx0" brushRef="#br1" timeOffset="28916">2860 4225 23293,'4'43'566,"5"-13"-466,20-44-10,1-3 22,0-3 17,-2-1 33,-2-2 208,2-12-185,-9 7-5510,2-20 5522,-14 20-40,-3-8 1315,-4 15-1320,-3 3-35,-3 4-5,-3 3 901,-10 4-985,2 3 5,-8 7 1,2 3 16,-15 14-27,9-2 22,-18 21-17,21-12 2735,-2 11-2768,13-9-3067,3 1 3061,4 1-2127,4 0 2132,3 0-35,4-1 30,4 0 0,6-2 130,6-1-136,6-3-5,6-2 1804,4-4-1810,4-2 0,4-6 5,3-4 1,1-3-6,-12-6 0,-1-2 2101,18-5-2090,-18 0 0,-2-1-1025,11-12 1025,-1-3 6,-2-3 17,-2-3 5,-1-2-5,-4-4 24,-5-2 1,-3-3-14,-8 14 0,-2 0-12,9-18 1,-1-2 19,-8 5 0,-1 0-1112,2-5 0,-2-1 1101,0 0 0,-2 0 5,-1 3 1,-2 2 21,-2-15 38,-4 7 16,-5 7 151,-13-3 556,-15 12-713,4 8-55,-5 14 0,19 15 792,0 6-826,1 5 5,0 8-5,-1 6 2740,2 9-2740,0 8-550,3 7 550,2 10-3,4-26 0,0 1-3,0 2 1,1 3-777,1 21 1,1 2 742,0-14 0,0 2-1,0-7 1,0 2 0,2-2-56,0 4 0,1-2-23,0 0 1,2 0-21,0-2 1,1-1-511,1-3 0,0-1 491,1-2 0,1-2-151,13 25-40,2-11-128,0-10-235,-2-8-470,-4-8-569,-3-6-8081,-1-5 8842,-7-5 1,0-3 0,-7-3 0</inkml:trace>
  <inkml:trace contextRef="#ctx0" brushRef="#br1" timeOffset="29116">3695 4257 16695,'-8'-1'3775,"2"0"-2963,6 1 1692,0 0-2504,-14-29-28,22 19 28,-5-23-11,29 27 11,2 1-17,2 2-6,-2 1-16,-2 2-17,-1 0-56,-3 0-95,-1 0-457,-1 0-272,-2 0-1730,1 0-6312,-4 0 8978,-3 0 0,-9 0 0,-4 0 0</inkml:trace>
  <inkml:trace contextRef="#ctx0" brushRef="#br1" timeOffset="30032">4258 4139 21340,'-2'-41'963,"1"7"308,2 26-1047,0 1 341,1-1-375,0 0 155,1 2-194,-2 1 580,1 1-625,-1 3 124,-1 0-213,-1 6 11,-2 2 5,-3 8 7,-1 1-7,-2 4-5,0 3-17,0 1 1,1 3-594,2 0 587,2 0 1,4 9 0,4-10-6,4 4 16,4-13-10,2-3 0,2-3-1,2-4 12,2-2-11,2-2 5,0-3-6,2-4 7,1-3-1,1-4 17,11-9-17,-10 3-581,6-7 603,-14 6 7,-2-2 4,-4 1-4,-1 0 555,-3 0-455,-1-4-56,-3 8 12,-2-2 10,-2 10-22,-1 3 22,0 2 563,0 0-664,-2 6 6,0 2-11,-1 4 0,1 12 0,1-4-5,2 8-1,3-6-5,3-1 17,1 1-1,2-2 12,1-1-11,1-1-6,1-2 0,9 3 5,-2-6 12,15 3-23,-11-9 12,6-1 0,-9-3 5,-2-3-11,-2-1 17,-2-4 5,-2-3 6,-2-2 62,0-12-40,-6 2 0,0-9 23,-7 4-17,-2-2-5,-2-1-1,-3 1 28,1 0 1,0 3-399,1 3 410,0 4-40,2 4 57,-1 0-85,2 7-16,1 1-6,2 5-202,0 2 499,4 1-409,3 2-22,4 4-348,14 9 113,-2 0-147,11 7-172,-8-4-715,1 3-137,-1 1-1669,-1 2-6134,-3-2 9343,-5-4 0,-7-9 0,-4-4 0</inkml:trace>
  <inkml:trace contextRef="#ctx0" brushRef="#br1" timeOffset="30791">5323 4205 26614,'-36'-24'40,"7"5"-35,32 22 6,1 0 6,5 1 0,13 0 5,29-2-22,-8-3 3,-5-2 0,0-2 3,-2-4 5,11-4-11,-21 2 0,-1-1 5,-4 0 18,5-7-1,-9 4 1,3-6 5,-10 5-6,-3-2 12,-3-1 55,-2-8-27,-2 7 5,-2-5-11,-2 11 28,-4 2-11,-2 2 84,-12 3-17,-7 3-84,-4 5-476,-3 5 454,9 6-23,0 2-11,0 4 6,2 2-6,3 2-17,-3 15-6,8-7-33,0 26 0,12-21-44,4 12-270,17-1 73,2-13-100,16 9-124,-3-18-118,6-3-145,2-6-196,3-3-202,2-5-1694,-4-7 0,3-4 792,-9-2 1,0-1 875,8-1 0,-2-1 772,9-14 536,-21 5 376,-3-3 331,-3-1-2481,-3-4 3136,-2-1 106,-1-1-25,-2 0-103,-2 0-197,-1 2-129,-2 3-139,-2 4-107,-3 3-101,-2 3 724,-2 4-914,-2 2-117,0 3 3135,-3 1-3337,0 2 427,-2 0-534,0 3-22,-3 2 95,-6 10-134,4-1-40,-4 8-16,6-4-17,2 1-1,4 1-4,1 1-1,9 8 0,2-7-237,9 4 242,3-10 7,5-3-6,4-4-1,4-2-21,3-4-6,2-2-3031,1-4 3047,-2-4 12,-2-2-43,-3-4 37,4-7 12,-9-6-1,-3 1 168,-11-1-173,-9 9 6,-2 1-7,-2 1 12,-3 2 0,-3 0 6,-4 4 3105,-4 0-3077,-14 1-23,4 3-5,-10 2-3260,-8 10 3248,10 2 18,-9 6-7,15 2-5,-6 11-28,9-3-399,-5 9 404,14-7 7,1 1-2154,4 2 2131,3 1 2063,3 1-2080,3 0-319,24 26 118,-3-22-309,-1-7 0,2-3 12,13-2-253,4-4-208,4-4-1270,4-5 2257,5-2 0,-23-5 0,-3-1 0</inkml:trace>
  <inkml:trace contextRef="#ctx0" brushRef="#br1" timeOffset="31441">6911 4250 19333,'-2'-9'2812,"0"1"-2006,2 8-134,-5-63-140,4 38-314,-1-12 1,1 1 145,3 21-84,2 4-61,-1 4-62,0 1-84,-1 4-17,0 0-17,0 2-11,1 2 67,7 7-44,-1 2-1,6 10 0,-4 1-10,1 5-317,-1 3 305,0 3-6,-1 3 1,-2 1-813,-1 2 801,-1 1 0,-2-1-5,0-1-1,-2-2 18,0-6 83,-2 2 320,0-15-258,0 1 261,-1-17-322,-1-4 810,0-4-844,-1-2-17,1-5-6,1-5-5,0-4-6,5-6 0,2-3 0,6-5 17,18-19-1859,-2 13 1817,-8 15 0,3 1-2,13-10 4,5 4 12,1 3-11,2 4-986,0 4 980,0 4-575,-1 4 559,-3 6-1,-2 3 6,-3 6-11,-3 6 11,8 16-28,-12 2-17,6 13-235,-8 17-289,-16-22 1,-2 1-228,1 1 1,-1 0-2592,-3 1 0,-3-1 3387,0 23 0,-2-29 0,0 0 0</inkml:trace>
  <inkml:trace contextRef="#ctx0" brushRef="#br1" timeOffset="31898">10103 3950 20907,'5'-57'625,"-1"-1"1,0 7-1,-1 6-187,-3 8-114,-2 13 1144,-4 6-1361,-1 10 335,-2 6-402,0 10-7,-3 9-10,-3 10-694,-2 10 671,-1 9 50,1 11-307,9-25 1,1 2 261,1 1 1,0 3-23,1 21 1,1 3-1224,2-14 1,0 1 1205,0-7 1,1 3 0,1-3-54,1 5 0,1-2-56,0-1 1,1 0-66,1-1 1,2-1-79,0-2 0,1-1-333,1-1 1,1-2 184,1-1 0,1-1-79,0-3 1,2-1-597,13 24-347,1-8-1311,0-9 2485,3-4 1,-15-17 0,-1-3-1</inkml:trace>
  <inkml:trace contextRef="#ctx0" brushRef="#br1" timeOffset="32566">9847 4397 17639,'50'-21'4,"0"-1"0,-2 2 0,-2 3 1,14 3-2,-28 6 0,-1 0-819,2 0 0,-1-1 824,-1 0 1,1 0-1,-1 0 0,-1-1 1537,28-8-1540,-4-1 29,-5 1 689,-6 1-672,-8 2 27,-6 1 12,-9 4 1134,-6 3-1095,-7 4 3184,-4 1-3235,-3 2-27,-4 2-12,-3 3 637,-7 5-558,-4 3 39,-7 4 28,0 1 139,-15 13-985,12-7 756,-6 10-28,16-10-16,4 0-18,5 1-5,2-2-97,4 0 92,5-1-12,3-2 6,5-1-3090,6-3 3084,4-2 530,6-2-524,4-3-12,4-3 7,2-3 10,0-2 79,0-2-79,-2-4 12,-2-4 5,-3-3 22,-2-3-5,-3-2 28,-2-1 2744,-3-1-2733,-4-1 11,-2 0-27,-4 2 5,-2 0 0,-3 2 16,-1 2 18,-2 3 16,0 2 1,-1 2 637,0 4-694,0 1 1,-1 1-63,-2 4 1,-2 2-11,-3 5-6,1 1-6,0 5 6,0 2-5,3 12 16,3-5-17,4 8 1,4-11-1,4 0-5,4-2 5,2-3 1,3-1 10,2-4-10,1-4 5,2-2 5,0-3-5,1-2 0,-1-3 11,0-3 1,0-4 4,-1-4-4,0-3 4,-2-2 52,4-12 100,-4-17-118,-5 8-11,-7-8 6,-9 23 11,-1-1 0,-3 2 6,0 0 55,-7-3-61,2 8-22,-2-1-6,4 12-17,1 1-11,1 3-106,1 1 10,1 2-44,1 0-28,0 4-56,1 3-78,0 3-84,1 4-107,3 2-169,3 2-262,4 2-436,3 1-1217,3 1 2577,6 3 0,-11-12 0,1 0 0</inkml:trace>
  <inkml:trace contextRef="#ctx0" brushRef="#br1" timeOffset="32884">11715 4276 26609,'-36'-45'168,"6"13"-140,14 55-11,6-2-23,-1 9 17,9-5-11,1 1 0,4 0 0,9 12 6,13-1-1,5-1-5,6-8 0,-4-14-11,2-4 11,2-3-715,0-3 721,-1-3 5,-1-2 22,-4-3-5,-1-6 56,-5-2 17,-1-5-3019,-4-2 3080,-3-4-1905,-5-1 1905,-2-2-234,-5-14 172,-2 10 225,-6-9-174,-8 3-84,-1 11 51,-12-13-85,10 20 7,-11-7-57,13 15 2167,-2-2-2296,7 7-223,1 1-522,2 2-1484,-1 0-7456,0 1 9734,-1 1 1,4 0 0,1 0 0</inkml:trace>
  <inkml:trace contextRef="#ctx0" brushRef="#br1" timeOffset="34049">12062 4229 17995,'-32'-21'1428,"7"3"-351,23 14-719,1 1 207,-1-1-274,0 0-11,0 0 100,0 0-139,-1 0 342,1 0-404,-2 1-28,1-1-33,0 1 5,-1 0-17,0 0 6,0 0 112,-3 0-95,1 0-6,-1 1 6,2-1-6,0 1-5,-1-1 5,1 1-5,0 0-6,-1-1 5,1 2-15,0-2 10,1 2-28,0-1-6,0 0 17,-1 1-61,0 0 0,-2-1-6,-2 2-17,-1 2 0,-3 0 0,-2 4 0,-3 0 1,0 2-7,-2 1 1,1 0 11,1 0-12,1 0 1,3-1-1,1-1-10,3-1-1,3-1-16,2 0-12,2-1-33,0 0-95,3 2-141,-1 1-364,1 1-1024,3 2-7646,1 1 9337,2-2 0,-1-3 0,-3-4 0</inkml:trace>
  <inkml:trace contextRef="#ctx0" brushRef="#br1" timeOffset="36466">14812 4316 18970,'0'-7'3106,"0"2"-2567,0 5-52,-16-60-1787,8 37 1415,-2-12 1,-2 1 50,1 19 477,-2 2-471,-11 0-129,5 5-6,-8 0-61,5 6 317,1 1-243,-1 4 34,1 2 78,-8 12-112,7-1-38,-7 8-7,11-3-22,2 0-11,4 1-16,5-2 4,4 9 52,7-7 837,5 6-838,6-10-418,5 1 419,5-2-1,3 0-6,5-1 1,2 0-17,5-1 11,1-1-6,2 0-1552,-3-2 1558,-3 0-5,-6-1 10,-7-1-16,-8-1 11,-7-2 6,-5 1 10,-9 0 12,-6 2-5,-12 1-290,-10 3 290,-11 1-12,-9 2-11,-6-1 264,28-7 1,-1-1-265,0 0 0,-1 0 0,2-1 0,-1 0-6,-19 4 1,2-2-34,-7 1-23,16-3 1,5-2-314,14-3-521,10-3-1059,5-2-2739,10-3-4245,4-2 9108,3-1 0,-4 4 1,-2 2-1</inkml:trace>
  <inkml:trace contextRef="#ctx0" brushRef="#br1" timeOffset="36817">15249 4205 19871,'-22'41'71,"0"-1"0,2-3 0,3-5-26,9-8-23,3 0 1533,2-2-1538,3-2-6,2-2 581,2-3-564,5-1 323,1-4-262,3-1 1026,1-2-941,3-4-6,1-1-12,4-2-27,3-4 73,18-7-101,-9-3 19,-4 0 0,-1-2 37,3-5-197,6-9 202,-19 8-444,-4-2 405,-5-1-22,-3 0 50,-4-8-89,-1 9-6,-3-5-23,-4 12 1,-1 2-12,-3 3-5,1 2 5,0 2-44,1 2 139,1 2-313,2 1 296,1 2-672,0 0-397,2 2-515,1 3-5708,1 7 7192,5 1 0,-3-2 0,2-3 0</inkml:trace>
  <inkml:trace contextRef="#ctx0" brushRef="#br1" timeOffset="37266">15960 3966 22532,'8'-47'761,"0"0"1,0 3 0,-3 12-578,-5 26 0,0 3-211,-1 2 43,-1 6-16,-1 4 34,-3 8-23,1 5 6,-1 7-383,0 4 388,-1 5-11,2 1-673,-1 4 662,0 0 5,0 3 1,-2 2-1,-2 1-1239,0-1 1234,0-1 11,0-4-913,2-5 885,3-6 323,2-6-294,2-6-1,1-7 523,0-4-405,0-3 1307,0-4-837,0-1 694,3-7-1242,1-2-12,4-8-11,1-1-11,4-5-212,2-1 195,5-2 22,3 1-11,3 0-22,2 3 39,14-5-17,-10 10-11,9-4 11,-14 12-16,-1 2 5,-1 3 11,-1 1-17,-1 3 6,0 2-5,-2 2 10,0 4-10,-3 2-1,-1 1-5,-2 1 234,0 8-234,-6-5 5,-3 7-27,-7-8 27,-7 2 6,-6 0-11,-9 0-17,-7 1-755,-7-3 671,-6-2-95,-5-2-135,-3-2-285,-3-2-1780,2-2 26,0-2 2381,0-1 0,25-2 0,2 0 0</inkml:trace>
  <inkml:trace contextRef="#ctx0" brushRef="#br1" timeOffset="38015">16819 4085 18084,'11'-48'1092,"0"1"0,1-1 1,3-16-1,-3 10-118,-4 20-587,-5 13-90,-1 2-96,-2 12-106,0 5-67,0 0 0,-6 12 51,-8 16-46,-2 8-16,1-1 0,1 3-553,-3 15 538,5-15 1,0 1-829,-1 21 764,1 3-33,7-29 0,0 0-143,1 1 0,0 0-207,1-1 0,2 2-3824,2 24 1,3 0 98,-1-25 1,0 0 3879,3 17 0,0-6 0,0-25 0,-2-9 0</inkml:trace>
  <inkml:trace contextRef="#ctx0" brushRef="#br1" timeOffset="38941">16641 4355 18672,'-2'-5'2705,"0"1"-3271,2 4 410,61-44-5622,-29 31 5744,8-12 1,2 2-7,-3 15 1404,1 0-1412,-1 0 1,1 0-20,10-3-873,3 0 1,-1 0 793,-14 2 51,16-2 56,-38 7 95,-5 0 2251,-7 2-2189,-4 0 67,-4 0 565,-5-1 3152,2 0-3365,-2-1 18,4 0 0,1 0-40,0-2-50,0 0-68,1-1-61,0 0-22,-1 1-28,2 0-57,-1 2-71,1 1-63,0 1-95,0 1-79,1 1 51,0 4 23,1 4 5,0 5-11,1 5-17,2 3 22,3 4-5,3 2-18,2 2-72,10 15 12,-4-8-51,2 0 0,2-1 78,-1 1-626,11 15 660,-19-32 17,-5-3 16,-2-4 18,-4-3 66,-6-1-27,-1-3 50,-14-2-39,5-3 5,-7-3 107,1-6 537,6-1-643,-1-5-12,7 2 6,4-2-17,1-8-67,5 4-23,4-7-61,18 0 11,0 6-414,16-4 296,-4 8-78,5 1-90,3 1-628,2 1 438,0 0-135,-13 6 0,0 0-218,15-2-291,13 0-1741,-22 6 800,-3 2-656,-4 0-97,-2 1-87,-5 0 1473,1 1 1512,-8 1 840,-3 0 1215,-11 1 1622,-6-1-1464,-3-1-147,-2 2 1390,-7-1-2229,5-1-230,-4 1-208,5-2 483,0 1-785,2 0 174,-1-1-504,5 1-95,-1-1-46,4 1-16,-1 0 0,1 2 6,0-1 0,2 2 22,6 3-17,2-2 6,8 2 5,1-3-16,4-1 22,3-2-17,1 0 6,13-3-585,-11-1 585,9-2-181,-15-2 198,-2-2 5,-3 0 28,-3-1 17,-2-1 11,-3-1 0,-2 0 124,-4-5 455,-2 4-567,-2-3-6,-4 6-17,-1 0 174,-4 2-174,-1 0-28,-2 3 6,-3-1-3382,-1 4 3377,-2 0 21,-1 2-10,0 1-7,-1 2-16,1 1-11,0 4-18,1 2 7,-2 7-29,6-1 3393,1 7-3399,8-4 1,2 0-22,3 2-23,4 0-45,3 2-57,4-1-77,4 2-475,3-2 262,3 2-213,4-2-56,4-2-139,5-1-1783,21 0 220,-10-6-2756,16-1 5175,-15-8 0,-21-2 0,-3-1 0</inkml:trace>
  <inkml:trace contextRef="#ctx0" brushRef="#br1" timeOffset="39317">18626 4316 15149,'0'-4'5450,"0"1"-1675,0 3-3557,-63-25-55,39 20-113,-13-8 0,1 3 34,15 18-67,7-2-17,3 3 6,8-4-1,2 2 7,2-2 10,2 1 0,2 0 6,5-1 12,4 1-7,3-3-5,5 1-5,3-3-12,18 0-11,-9-3-364,12 0 352,-15-3 35,9-6-12,-12 0 23,5-4 5,-16 2 11,-3-3 12,-3 0-6,-4-3 6,-2-1 0,-3-2 22,-1 1 61,-8-7-83,0 10 5,-9-3-17,-1 12 18,-5 4 27,-5 2-11,-3 2 11,-2 4-11,-1 1-17,1 4-22,3 2 347,1 1-358,-3 10-17,9-4-17,0 6 0,10-4 0,5 1-12,3 1-10,2 0-23,5 2-22,3 1-56,5 1-62,5-1-84,4 1-123,3-1-146,2 0-979,2-2 408,0 0-806,1-1-2868,1-2-4073,-3-2 8856,-3-3 0,-11-7 0,-5-3 0</inkml:trace>
  <inkml:trace contextRef="#ctx0" brushRef="#br1" timeOffset="39733">20904 4431 22979,'9'-45'819,"0"0"1,-1 4 0,-2 11-618,-5 26-146,-1 2 22,-7 8-38,0 0 27,-16 16-45,5-4-16,-22 30-62,20-20-972,-8 18 669,18-18-363,4 0-532,5 0-965,6-1-2466,6-1 4685,11 1 0,-10-13 0,1-1 0</inkml:trace>
  <inkml:trace contextRef="#ctx0" brushRef="#br1" timeOffset="39933">21193 4110 22761,'-23'-27'-4515,"7"9"-156,27 40 1770,1-4-936,7 5 2739,-6-8 1098,-1-4 0,-5-4 0,-4-4 0</inkml:trace>
  <inkml:trace contextRef="#ctx0" brushRef="#br1" timeOffset="40356">21675 4225 20375,'0'-3'3187,"0"0"-1299,0 3-1872,-21-19-10,15 24 0,-15-11-4258,24 29 4252,3 3 68,7 2-46,5 3-2018,5 1 2007,3 2-11,2-1-227,0-1 227,-1-1-11,-3-1-39,3 10 1762,-9 2-1807,-3-2-179,-11 3 78,-11-21-68,-4 2 682,-4-13-866,-1-4 3053,-4-4-3283,1-4-73,-3-4-83,1-5-656,-11-13 700,0-10 689,2-1-296,9-5 425,14 7 34,5-1 55,7-2 97,4 0 240,4 2-28,1 1-385,-1 5 508,-1 5 22,-3 4 6,-3 4 878,-1 5-957,-3 2-94,-1 3-141,-1 1 460,0 3-617,-3 4-11,-2 2 1,-5 7 21,-13 13-78,2-3-689,-11 13 650,5-6-157,6-7 1,0 1-511,-11 13-92,11-13 0,-1 2-9072,-11 21 8467,12-17 0,3 0 1,13-22-1</inkml:trace>
  <inkml:trace contextRef="#ctx0" brushRef="#br1" timeOffset="41566">24718 4849 20795,'0'-7'2179,"0"1"-1602,0 6 274,0 0-560,4-60-61,-3 43 66,4-45-217,-5 58-34,1 2-202,-1 2 140,-1 6 23,1 0-1,-1 7 12,0 6-11,1-4-6,0 6 0,0-7-6,0 0 6,0-2 6,0-1-6,0-3 11,0-2 34,0-2 67,0-2 336,0-1-325,-3-13-78,2 3-6,-4-11 34,3-5-50,1 3-1,1-10-430,3 5 419,4-2 12,11-18-12,-1 12 0,8-11-1002,-3 16 996,1 4-5,3 4-109,-1 4 104,1 3-6,0 5 5,1 2-11,-1 4 6,1 3 0,0 5 0,0 4 90,1 7-79,0 3-6,-2 5 12,-2 3-6,-2 3-6,-4 2 17,-3 1-11,-4-1 0,-4 1 1007,-3-2-1019,-7 9 12,-2-12 12,-4 7-12,-2-16 5,0-3 1,0-4 155,1-4-105,2-4 6,1-1 11,2-3 311,1-3-333,0-3 5,1-5-17,1-2-11,1-4-6,0-2 1,1-4-7,3-1 7,2-4-439,4 0 433,3 0-6,3 1 0,3 2 1,2 1-12,2 4 5,0 2 6,10 0-5,-7 7-17,14 1 0,-15 8 11,5 4-23,-9 4 12,0 5-11,-1 4-34,8 13 22,-9-4-799,4 9 799,-11-7-5,-3 1-317,-4 0 289,-3 0-2659,-2 1 2552,-3-1-526,-3 10 162,2-10-123,0 6-78,9-14 406,6-4-675,8-3-124,7-5-44,6-2 179,4-3 269,2-3 464,1-2 197,-2-3 184,-2-4 113,-4-2 61,-2-3 56,-3-3 34,-2-1-202,-2-1 252,0 0 45,-3 1 40,0 2 66,-3 2 23,-3 2 17,-3 2 124,-4 3-264,-3 1 3134,-2 2-3414,-3 2 302,-7 1-431,-3 1 0,-8 1 5,1 4-11,-3 1 6,-1 3-17,-1 2-28,1 1 6,2 1-23,4-1-11,4 1 0,5 0 17,3 1-17,3 0 11,2 1-11,1-1 17,4 2-6,2-2-6,4 0-5,3-2-44,4-1 38,2-1 12,3-3 5,0 0 34,2-3-17,-3-1 11,0-3 11,-3-2 17,-2-2 6,-1-4 22,-2 0 17,-2-2 6,-1-2 16,-3 0-16,-2-1 11,-2-1 17,-1 1-6,0 0 11,-2 2-5,0 0-23,0 1 23,0 2-6,0 1-17,-1 2-6,-1 2-49,0 1-24,0 1-44,0 2-33,0 1 5,0 3 5,-2 1-5,-2 6-5,0 4-40,-2 4-50,0 3-96,1 3-61,0 2-117,1 2-125,0 1-1118,1 13 183,3-8-1688,-1 11-5761,6-17 8671,-1-4 1,1-12 0,-1-5 0</inkml:trace>
  <inkml:trace contextRef="#ctx0" brushRef="#br1" timeOffset="42141">26727 4719 20257,'-50'-23'15,"1"-1"0,3 2 0,7 11 24,11 27-39,0 3 1758,2 2-1758,-8 12-39,3 4 0,2 0 322,8-3-334,12-12 12,1-4 22,4-3 552,1-4-513,2-4 1339,1-3-1159,0-3-11,0-8-152,0 0 460,0-8-449,0 1 6,0-3 17,0-2-11,0 1 16,0 0 7,0 3 4,1 2 6,0 4-27,1 1-35,-1 4-44,0 2-118,0 1 73,0 3 11,2 3 40,2 4 16,4 5-11,3 3 17,6 1-17,18 8-6,-4-7 6,13 4-237,-11-8 220,1-3-22,1 0-51,0-1-263,16 2-988,-13-3 1010,11-1-44,-20-4-2994,-3-2 2949,-5-2 51,-3-1 106,-3 0 100,-2-3 79,-4-3 197,-1-4-108,-2-3 34,-2-3 34,-1-3 894,2-13-793,-1 7 27,2-9 40,-1 11 3453,1 3-3341,-1 2 34,-1 2 10,-1 5-44,-2 2-39,-1 4-73,0 1-62,-1 2 56,0 1-246,-2 7 22,0 1-5,-2 8 0,-1 2 5,-1 2-28,0 3 11,-1 1-3430,2 1 3324,-1 2-135,1 1-190,1 1-2296,3 28 1097,3-21-1142,3 16-5668,2-30 8446,0-7 0,-3-7 0,-2-3 0</inkml:trace>
  <inkml:trace contextRef="#ctx0" brushRef="#br1" timeOffset="42315">27118 4492 18504,'-24'-7'-1449,"5"-7"0,18 27 0</inkml:trace>
  <inkml:trace contextRef="#ctx0" brushRef="#br1" timeOffset="42915">27320 4737 21293,'0'-3'2118,"0"0"-1161,0 3-929,6 0-11,-5 7-11,5 2 10,-6 8-21,0 3 22,0 9-17,0-6 0,0 7 5,-1-9-5,-1 0 6,-1 0 5,-6 7 6,1-9 72,-9 8-16,9-18 56,-2 0 39,7-8 0,2-1-17,-1-4-56,0-1-21,1-6 10,-1-3 78,2-12-95,4 3 57,9-21-40,14 3-51,1 0-334,-4 16 1,0 1 334,7-1-23,9-4 17,-2 11-5,-11 7-23,8-1-12,-13 10 12,0 0-11,-1 2-6,0 3 1,0 2 10,0 6-16,0 3 10,-3 4 1,0 4 0,-4 0 657,-3 3-658,-3-1 7,-5 0-18,-1 0 23,-4 0 0,-2-2-5,-3-1 10,-3-1-5,0-3 0,0-4 12,0-2 10,3-5 6,1-2 50,2-3 90,0-3-95,3-2-22,-1-5 10,2-3 1,1-3-1,3-3-5,3-2 28,12-12-22,-2 7-23,11-8-485,-4 12 485,3 1-10,1 2-2,0 3-4,1 1-6,-1 4-34,0 3 28,-1 2-11,-1 3 6,0 1-12,0 5 6,-1 3-39,11 12 0,-9 0-948,14 21 752,-20-13-107,1 11-560,-12-10 123,-5 1-447,-2 0-1082,-7 0-6912,-1-3 9220,-4-4 0,4-11 0,2-5 0</inkml:trace>
  <inkml:trace contextRef="#ctx0" brushRef="#br1" timeOffset="43673">28655 4852 12326,'3'-5'4940,"-1"1"661,-2 4-5281,36-60-124,-27 45-112,27-44-28,-36 59-17,-2 1 263,-20 23-240,5-7-768,-18 20 745,14-15-17,2 2-97,1-2 97,5 1-5,3-3 0,3-1 50,5 5-17,6-6-5,5 2 73,20-4-62,0-4 170,15 0-193,-4-5-750,3-4 750,3-1 18,-1-2-2846,14-8 2873,-16 0 12,7-8 16,-20 1 73,2-12-106,-10 4 351,2-8-373,-13 6 582,-2 0-605,-2 0 28,-4-7-33,-1 9-1,-1-4-16,-5 8-6,1 7-45,-3-1-67,2 8-96,2 2-122,0 1-158,0 2-200,1 0 1693,0 7-3032,1 2-970,1 6 2997,7 8 0,-5-12 0,5 5 0</inkml:trace>
  <inkml:trace contextRef="#ctx0" brushRef="#br1" timeOffset="44266">29461 4821 18908,'2'-3'2615,"-1"0"-291,-1 3-2357,9-20 38,-7 20 29,3-5-23,-9 21 12,-3 7-7,2-3 7,-3 10-18,2-5-341,-3 7 341,1-8 1,0-2 5,-1-2-16,0-2 16,1-3-11,1-4 11,2-2 23,0-4 369,2-1-268,1-2 576,1-1-644,1-7-22,0-1 0,0-7-6,0 1-5,2-4-6,1-2 11,4-3-3347,16-26 3347,-5 16-22,14-19-902,-11 26 908,3 0-204,0 4 192,0 5 0,0 3 0,-1 3-22,1 4 22,-2 2-22,10 4 2864,-8 2-2870,16 10 17,-18 0 1317,5 7-1339,-7 6 326,-9-6-315,1 14 17,-10-15-6,-2 7 11,-4-9-11,-10 7 17,1-8 0,-6 4 22,3-10 34,-1-1 0,6-4 22,0-1 23,7-3 5,3-1-34,0-2-16,1-3-17,0-3-11,0-3-23,3-3-5,1-1 6,5-3 5,3-2 44,15-12-44,-2 8-704,12-7 693,-6 11 17,2 2-1,3 3-16,1 4 28,0 2-28,1 3 5,-2 3-11,0 2-11,-4 2-3145,-2 3 3134,-4 1-1633,-4 6 1638,-2 3-152,-3 4 113,-4 3-56,-2 5-117,-4 3-219,-4 3-320,-6 3-581,-5 1-1227,-7 2 2565,-10 3 0,11-18 0,-1-1 0</inkml:trace>
  <inkml:trace contextRef="#ctx0" brushRef="#br1" timeOffset="45436">31530 4661 20929,'21'-38'757,"0"0"1,1-1 0,7-13-1,-7 12-421,-15 30-72,-4 4-85,-2 2-84,-1 3-95,0 0-17,-1 5 17,-1 3 23,-4 7 49,-11 22-38,1-4-883,-9 19 871,3-10-3,6-10 1,0 0 8,-9 17-683,9-17 0,1 0 677,-3 9-5,2-3-6,4-4-356,1 4 357,6-13-7,0 2 1,3-16 741,1-3-674,1-3 1684,0-3-1298,0 0 136,0-7-534,3-2-38,1-8-7,1-3 1,1-5-17,0-5 17,0-4-1179,0-5 1173,0-4 12,-1-3-836,0-3 813,-1 0 12,1 0-12,0 2 11,-1 4 6,0 4-12,0 7 6,0 5 6,-1 8 6,-2 4-7,1 5 1052,-2 4-1073,1 3 855,-1 1-872,0 5 27,-1 3-10,-1 7-1,-1 4 12,-1 4-12,-1 3-460,-1 3 460,-2 2-11,0 2-27,-1 1-68,-1 1-929,-1 2 582,-1 1-258,1 1-375,0 0-639,2 0-1552,1-2 3283,4 4 0,1-19 0,2-1 0</inkml:trace>
  <inkml:trace contextRef="#ctx0" brushRef="#br1" timeOffset="46316">31633 4520 22313,'-9'-43'442,"1"9"-391,7 35-18,-1 2 23,-1 2 34,-1 4 16,-1 4 6,-2 4-11,-1 3-11,-2 4 5,-2 0-17,-1 3-10,-1 1 4,-1 2-44,-1-1 28,0 0-1826,1 0 1815,0-1 11,2-1-23,1-1 7,0-2-12,2-1 0,1-1-6,0-1-5,2-2 11,1-1-6,2-3 1,0-2 1937,2 0-1825,0-6 72,1-1 79,1-5 621,0-1-733,0-5-84,1-1-40,1-6 34,4-13-56,0 3-11,2-11 0,4-11 5,-1 8-11,3-14 6,-2 10-1227,2-1 1221,2-1 0,2-1-5,2 2 11,1-1-40,1 5 46,-2 3-2960,-2 7 2998,-3 5 23,-4 6-28,-4 7-17,-3 4-22,-2 2 783,-2 3-822,-4 7 3419,-1 1-3391,-5 10 5,-2 0-5,-3 2-1,-2 4-5,-2 0 0,-2 3-50,-9 14-17,7-7-1014,-7 11 834,12-14-133,1 0-3250,4-2 2930,3-2-185,4-1-1725,5 3 296,4-10-2306,5 3 4620,3-12 0,-5-5 0,1-2 0</inkml:trace>
  <inkml:trace contextRef="#ctx0" brushRef="#br1" timeOffset="46617">31612 4386 23478,'-1'-37'397,"-1"8"-346,1 29-34,0 0-17,-1 0 5,1 0-5,-2 1 0,1 0-11,0 1 0,0 0-12,1 1-223,-3 6 11,1-2-168,-1 7-337,1-2-576,0 1-908,0 3-1831,-1 1 3207,0 3 0,2-10 0,0 1 0</inkml:trace>
  <inkml:trace contextRef="#ctx0" brushRef="#br1" timeOffset="47083">31348 4994 22391,'-38'21'482,"9"-5"-364,28-16 22,2 0 168,6 0-191,4 0-33,9 0 11,21-2-61,-4 1-693,0-1 1,0 0 681,8-1-6,13 1-225,-24-1 230,-6 2 1,-6-1-12,-6 1 11,-5 1-16,-6-1 5,-2 1 45,-3 0-39,-8 1 1309,-1 1-1292,-9 1-12,-2 1 0,-2 2-16,-4-2 11,0 1-6,0 0 6,0-1-12,1 1 29,-8 0-17,9-2 287,-7 0-281,10-2 5,0 0-6,1-1 17,1 0 6,3 0 6,2 0 16,4 0 6,4 0 89,3 0-67,1-1-67,8-3-78,10-1 11,5-2-253,28-2-1087,-10 4 992,17-2-245,-12 3-744,-11 0 1,1 1-3167,18-3 4542,-15 2 0,-3-1 0,-7 2 0,-2-2 0</inkml:trace>
  <inkml:trace contextRef="#ctx0" brushRef="#br1" timeOffset="47316">32431 4900 27505,'-6'0'61,"2"0"-2621,4 0 1,0 0 0</inkml:trace>
  <inkml:trace contextRef="#ctx0" brushRef="#br1" timeOffset="49140">2007 6005 16504,'-4'-52'1557,"0"1"0,1 4 0,0 8-1047,2 14-124,-1 4-71,-2 4-52,-1 4-73,-2 4-61,-4 3-56,-2 3-34,-4 1 28,-19 14-39,3 1-1710,0 6 0,-1 3 1699,-12 11-14,15-8 0,1 0-382,-13 17 379,13-10 0,1 2 0,8-8 0,1 1-9,-10 17 1,3 0-14,4 5-12,1 9-44,32-9 67,5-22-1,17 7 1,1-25 0,26-4-6,-11-4-1061,-15-2 0,0-1 1067,15-3-6,-4-4 1828,-2 0-1805,-7-2-6,-6 2 22,-6 0 388,-7 1-365,-7 2-6,-4 0-17,-3 2 3201,-5-1-3257,-13-2-16,-34 1 39,6 0-402,10 3 0,0 2 424,-8 5 17,-19 9-5,17 1-1,-12 9-5,23-3 0,4 3-12,4 0-5,4 1-5,5 0 10,5-1-16,5 0-6,3-1 17,2 0-11,5-1 0,2-1-6,5-2-28,5-2 1310,3-1-1433,6-3-572,24-1-1235,-6-5 944,20-4-705,-11-7 1736,-7-4 0,-1 0 0,-4 0 0,19-7 0</inkml:trace>
  <inkml:trace contextRef="#ctx0" brushRef="#br1" timeOffset="49510">2565 6088 20604,'-43'36'22,"-1"1"1,0 2-1,9-2 964,19-6-1009,-2 9-301,4 6 101,7-17-276,-3 15-1366,1-11 341,2-8-240,-4 5-582,-1-10 1886,4-10 1441,-4-5-499,6-12 1977,-4-24-1485,6 7-67,-1-16 140,3 15-319,2 2-96,0 0-60,2 4 442,2-2-588,-1 10-130,1-1-88,-1 8-214,-2 4 23,8 6-12,1 2-16,9 7 11,1-2-17,4 3-27,2-2-547,5 2 445,1-1-94,2 1-175,2 0-263,0 0-459,1 1-857,-2 3-1843,-1 2-4508,-5-3 8076,-6 0 0,-11-10 0,-6-3 0</inkml:trace>
  <inkml:trace contextRef="#ctx0" brushRef="#br1" timeOffset="49799">1452 7190 20138,'45'-16'26,"-1"0"1,1 0 0,-2 1 0,0 0 0,-3 2-909,2 2 1,-1 1 911,3-2 1,1 1-6,0-1 1,1-1-793,1 1 1,1-1 794,-1 0 0,1 1-6,-1-1 1,1 0-9,-2 0 0,0 1 23,0-1 1,0 1-27,-2 0 1,0 1-1,0-1 0,-1 1 3,-2 1 0,1 0-3,-2 0 1,-1 0-7,-1 1 1,-1 0-4,-2 0 1,0 1-6,-3 1 1,-1 1-21,26-5 290,-7 3-676,5 3-95,-19 2 593,2 1-2200,-22 4-541,-5 2 2652,-6 2 0,-2-2 0,-3 0 0</inkml:trace>
  <inkml:trace contextRef="#ctx0" brushRef="#br1" timeOffset="50711">4850 6230 17195,'3'-46'890,"-1"-1"1,0 6 0,-1 4-331,0 6-106,0 8-79,-1 8-95,0 5 1086,-1 5-1298,0 3 350,-1 2-440,0 2 225,-1 4-203,0 6 33,-6 22-22,2-3 359,-4 19-359,3-9-1177,0 2 1172,0 2-6,0 0 5,0 1-5,-2 0 0,0 1 6,-2 1-1,0-3-10,0-3 5,0-5-185,1-6 179,1-7 45,1-5 51,2-7 72,1-4 310,2-5-310,2-3 1129,-1-4-1257,1-4 231,-1-7-243,0-3 6,0-4-11,1-4 34,0-3-12,2-5 6,0-3 17,3-26-45,0 10-777,1 17 0,0-1 783,5-21-681,10 11 1,11-12 0,2-1-1,-6 11 664,-3 8 0,1 1-5,3-7 0,6-10 1,0 5-1,-4 19-115,5 21 109,1 4-1,-3 5 6,1 7 28,-2 5-22,1 9 5,-2 7-17,0 7 1,-2 5-1,-1 7-337,-2 4 337,-5 4 31,-1 4-59,-4 3-67,-8-17 1,-1 0-114,1 21 68,-3-24 1,-1 0-252,2 8-124,1-4 2451,3-5-2753,1-4-270,3-5-559,0-5-1361,2-4-5423,-3-6 8436,0-5 0,-7-4 0,-1-4 0</inkml:trace>
  <inkml:trace contextRef="#ctx0" brushRef="#br1" timeOffset="50926">4917 6324 17333,'-6'-5'3898,"1"1"-3192,5 4 583,0 0-1172,-10-64-860,14 42 773,-7-15 1,5 2 3,15 23-17,3 0-150,3 1 111,4 2-29,4 1-72,3 0-196,4 4-269,4 0-527,1 2-1164,3 2-2752,2 0-3252,-3 1 7515,-6 0 1,-18 1-1,-10-1 1</inkml:trace>
  <inkml:trace contextRef="#ctx0" brushRef="#br1" timeOffset="51485">5799 6285 16021,'-5'-54'959,"0"0"1,1 5 0,-1 6-265,-1 10-68,1 1-67,-1 4 1664,-1-5-1838,2 12-72,-1-1 378,3 14-574,2 3 164,0 3-326,0 1 807,1 5-769,3 3 17,1 7-5,6 4 22,2 4-22,2 4-1,11 18-1546,-6-7 1541,7 13 0,-7-13 0,0-2-6,10 10 6,-6-14-483,6 4 499,-8-16 7,4-1-6,-9-8 22,3-1 1441,-12-6-1407,-1-3 11,-2-1-22,0-4-12,0-3-11,0-4-5,1-3-17,-2-3 5,1-2 6,-3-4-5,0-3 10,-1-3-27,0-3 71,0-1-60,0 1-6,1 1-168,10-22-17,-5 26-599,17-18 50,-9 36-352,9-1-589,-1 7-1040,4 1-2175,2 1-3689,-2 1 8568,-3 1 0,-11 0 0,-5 0 0</inkml:trace>
  <inkml:trace contextRef="#ctx0" brushRef="#br1" timeOffset="51799">6631 5854 19216,'1'-6'3523,"0"0"-2717,-1 6 1625,0 0-2437,-1-56-5,-2 46 28,-2-40 39,-5 75-39,1-1-17,-3 13-494,3-4 494,1 3 0,1 4 6,-1 3-1622,3-11 1,0 1 1615,-3 16 0,4-16 0,0-2-486,1 8 486,2-2-6,2-6 17,4-3-5,3-4-1,6-2 1,4-3-6,3-2 335,20 2-430,13-6 1483,5-2-1582,-27-8 1,0-1-412,19-3-235,3-2-291,3-2-511,1-5-947,-1 0 2589,-24 2 0,-3 1 0,2 0 0,-1-1 0</inkml:trace>
  <inkml:trace contextRef="#ctx0" brushRef="#br1" timeOffset="52532">8344 5985 15081,'-4'-4'6890,"0"1"-5529,4 3-1266,14-57-22,1 38-2853,6-16 1,3 4 2807,12 21-12,15 0 426,-9 5-447,4 2 387,2 1-455,4 1-1006,-13 3 0,1 0 699,20 2 63,-21-1 1,0 0 579,11 4-1775,-4-2-768,-5 1-5992,5-1 8272,-15-2 0,-6-1 0,-15-1 0</inkml:trace>
  <inkml:trace contextRef="#ctx0" brushRef="#br1" timeOffset="52723">8865 5809 24583,'-28'34'89,"0"0"1,2-1 0,5-1-57,11 13-1988,2 5 1955,1 2-22,2 3-40,2 0-3085,1 0 2816,4-1-1543,8-4 1,3 0-234,-4-19 1,2 0 2106,11 22 0,0-6 0,-5-19 0,1-3 0</inkml:trace>
  <inkml:trace contextRef="#ctx0" brushRef="#br1" timeOffset="53084">9269 6121 21327,'-1'-5'2330,"-1"1"-1423,2 4-890,18 28-17,-5-10 0,6 7 0,2 2-748,2 0 748,8 7-22,-6 0-6,-8-8 5,2 5 1,-10-12 192,-3-4-170,-2-1 23,-3-6 72,-2-2-28,-3-3 0,-2-2 572,-3-5-566,-2-1 11,-2-4 0,0-3 6,-1-1-1,1-2-10,0 0-6,3-1 22,-2-7-100,7 7-147,5-17-10,8 19-135,10-8-179,6 13-185,7 0-213,6 2-246,5-1-1685,-8 3 0,2-1-416,18-2 3221,-14 3 0,-2 0 0,-9 1 0,-2 0 0</inkml:trace>
  <inkml:trace contextRef="#ctx0" brushRef="#br1" timeOffset="53535">10056 6063 25130,'-42'-32'95,"8"7"-95,31 28 11,0 2 0,0 5-11,0 4 12,-1 1-1,2 12-6,0-7 12,2 8 0,3-9 56,9 9-50,-2-12 5,8 7-6,-6-16 12,1-1 16,1-3 1,2-1-12,1-1 6,1-2-6,2-2-17,1-2 1,1-2 16,-1-2 6,0-1 100,5-6-55,-8 2-1,3-5 1,-11 3 16,-2-1-33,-4 0-17,-2-2-17,-2-1-27,-3 0 16,-4-1-12,-4 0 7,-4 2-23,-3 1 17,-2 2-1,-16 3-4,7 6-7,-12 5-5,13 7 6,2 3 11,4 5-23,4 1 12,5 1-6,5 1 16,3 2-21,3 2 5,1 0-6,1 3-22,2-1 6,3 12-57,5-1-5,1 1-56,3-6-95,-1-11-123,5-1-203,4-2-307,5 0-549,5-4-2146,7 0-5606,0-4 8742,-3-2 1,-17-2 0,-7-2-1</inkml:trace>
  <inkml:trace contextRef="#ctx0" brushRef="#br1" timeOffset="53910">10664 6076 24469,'5'8'185,"2"-1"-124,7-5-10,4-1 5,3 0 0,2-2 61,12-4-55,-8 1 0,5-5 10,-12 1 12,-3-1 28,-1-1 7,-5-1-2,-1 0-5,-4-1-11,-2 0-6,-2-1 12,-2 1-7,-1 1-10,-2 1-12,-3 2-16,-3 0-17,-4 3 16,-2 1 1,-3 2-6,-2 1 6,-3 1-6,-2 5-12,-2 2 1,1 5-17,0 2-5,2 4-18,2 3-5,3 3 17,3 2-28,3 3 0,5 1-1,4 1-1391,3 0 1330,8 0-56,4-3-128,9-1-191,7-1-695,6 0-95,7-3-1646,7-1-6947,-3-5 9341,-4-2 0,-19-8 1,-9-3-1</inkml:trace>
  <inkml:trace contextRef="#ctx0" brushRef="#br1" timeOffset="54381">12160 5732 17137,'-2'-50'627,"-1"0"0,1 4 1,-1 10 1984,-2 20-2393,1 7 832,0 5-1023,-1 3 518,0 6-496,-4 5 13,-3 10 26,-6 8 18,-5 9 1033,-4 10-1039,6-6 0,-1 4-1103,5-10 0,0 2 1024,-5 14 1,0 2 2,7-13 0,2 0-19,-1 2 0,1 1-1,0 0 1,1 1-6,1 0 0,1 0 0,0 0 0,2 0-14,3 0 0,1 0-12,0-2 1,3 3-857,12 16 0,6-1 601,-3-14 1,5-2-51,0-6 1,4 1 0,2-4-1250,11 2 1,4-5-1278,6 0 1,3-3-2060,-1-3 1,0-3 4773,-2-3 1,-3-2 0,6 0 0,-20-8 0</inkml:trace>
  <inkml:trace contextRef="#ctx0" brushRef="#br1" timeOffset="55290">13348 6047 20056,'-8'-49'715,"1"1"0,0 3 0,2 5-177,3-1-74,1 6-77,2 6-62,0 7-68,1 5-66,0 7-85,-1 5-84,0 3-16,0 1 0,0 4 10,1 4 29,2 7 11,1 8 6,1 9-6,-1 7-1224,1 9 1207,-4 5-11,0 7 6,-3 3-20,-1-30 0,0 1-3,0-1 0,-2 2 8,-3 13 1,-2 0-14,3-13 0,-1 1-1,-3 9 1,1-2-1,-2 10 1,1-6-6,4-5 0,2-8-646,3-7 646,0-5 51,1-7 94,1-6 108,-1-4 452,9-12 514,0-3-1163,8-11-11,0-1 11,2-5-23,3-3-904,0-4 899,0-1 0,1-2 0,0 1-12,0 2 7,-2 2-12,-1 3 0,-2 5-5,7-6-17,-12 15-12,5-3 6,-13 17-11,-1 1 0,2 2 1658,2 3-1636,2 2-5,3 6 11,2 3 0,2 2 0,0 3 5,0 1-5,-1 0 6,7 8-6,-7-7 0,6 3-6,-9-10 6,2-3 6,4 1 0,-4-5 16,4 0-5,-9-6 11,-2-2 11,-1 0 0,-1-3-5,1-2 5,-1-2-5,1-2 89,4-12-78,-5 8-6,3-6 11,-6 11 17,-2 2-5,0 3-6,-1 1-263,1 1 168,2 6 27,2 0-16,4 6-16,2 1-35,1 2-33,1 2-39,0 2-45,-1 0-403,5 10 161,-5-6-116,3 7-2022,9 0 649,-7-12-3008,12 4 4935,-4-17 0,-13-2 0,2-2 0</inkml:trace>
  <inkml:trace contextRef="#ctx0" brushRef="#br1" timeOffset="55624">14278 6360 24066,'-13'-4'-6027,"6"1"6027,12 2 0,0 1 0,-1 0 0</inkml:trace>
  <inkml:trace contextRef="#ctx0" brushRef="#br1" timeOffset="56503">14022 6400 15006,'-14'-40'582,"0"-1"1,0 1-1,2 8 2302,7 19-2581,-1-2 1364,4 8-1477,0 1 804,2 2-910,-1 2 3359,1 2-3449,4 9 12,0-1 5,5 9 0,0-1 0,0 2-5,1 1 5,1 12-5,-4-7-6,1 9 5,-3-2-16,-2-8 17,1 4-12,-1-5 6,-1-8-6,0 2 6,-1-9 6,-1-2 16,1-3 790,-1 0-716,1-8-52,0 0-16,-2-6-11,-2-3-6,-2-2 6,-2-4 22,-2-14-22,4 8-367,-2-10 384,6 13 0,0 4 33,1 2-6,0 4-5,0 4 0,0 3-28,0 3-28,-1 2 289,1 1-357,-1 10 57,1 0 6,0 11 5,1-2-6,0 4-11,1 1-50,1 2-67,1 2-135,0 1-134,1 0-1423,5 14 678,0-11-632,5 7-1963,0-14 3743,5-3 0,-9-10 0,0-2 0</inkml:trace>
  <inkml:trace contextRef="#ctx0" brushRef="#br1" timeOffset="57148">14062 6330 23959,'-16'-20'773,"3"4"-706,13 16-72,0 0-1,1 3 29,1 1-12,2 2-11,2 0 33,6 2-5,-1-2 12,5 2-18,-2-4 6,2-1-6,2-1-22,0-2 23,3 0 10,0-3-5,1-1 12,-1-2 4,0-2 18,-1-2 16,-1 0 24,-3-2 122,1-6-107,-7 4-5,0-7-16,-7 7-18,-2-2 40,-5-7-74,-2 5-10,-5-4 5,-1 8-39,-1 3 28,-2 2-5,-1 3 10,-9 2-22,6 2 1,-5 2-7,7 4 12,2 3-6,0 4-5,0 4 5,0 2-5,1 4-1,-1 1 6,-4 15-33,4-8-283,-2 11 305,6-11 0,0 16-6,3-11-616,2 11 611,4-16 5,6-1-5,3-2-193,17 5 210,1-10-17,15 3-23,-3-13-11,6-4-1683,4-2 1599,3-3-145,-13-4 0,0-2-220,18-2 138,-19 1 1,-2-2-704,9-5-860,-5 0-1946,-5-1 3865,-3-3 0,-14 7 0,-3 1 0</inkml:trace>
  <inkml:trace contextRef="#ctx0" brushRef="#br1" timeOffset="58357">14756 6259 24140,'10'-50'44,"-2"14"429,-8 59-456,0 1-3958,0 3 3946,2 0 785,-2 0-840,6 14-1,-1-10-77,4 11-277,-1-13-76,3 0-320,2-2-493,1-1-5170,8 3 6464,-2-9 0,-4-3 0,-6-11 0</inkml:trace>
  <inkml:trace contextRef="#ctx0" brushRef="#br1" timeOffset="58548">15012 5927 14160,'-23'0'-3965,"6"0"5135,33 33-2515,0-7-100,1 0 212,3 4-1584,1 0 565,-1-1 1814,-2-4 1,-9-12-1,-3-5 1</inkml:trace>
  <inkml:trace contextRef="#ctx0" brushRef="#br1" timeOffset="58967">15650 6262 15389,'-38'-23'231,"1"-1"0,-1 0 0,-8-7 0,3 10 1588,-7 28-1779,16 5-12,0 4-12,4 1 1449,2 1-1465,5 2 908,4-1-925,-4 21 11,12-15 2475,-2 14-2480,12-21 0,3-1 852,3-2-841,3-3 6,11 1 5,-3-6 11,7-1 51,3-5-23,-7-3 414,6-2-178,3-12-3555,-12 5 3398,7-6 0,-14 8-1,-2 2-4,0 0-29,-3 3-27,-1 1-52,-2 2 3326,0 0-3364,-1 6 16,1 2 45,1 17-22,1-2-6,0 12 0,-2-5 40,-5 22-1655,-2-9 1615,-6 18-17,-1-12-22,-2 4-17,-2 3-39,-1 4-9,7-29 1,1 0-45,-2 2 0,-1-1-599,0 1 0,-1-2 475,-1 1 1,-2-1-70,0-1 0,-2-2-382,-20 23 34,-2-6 197,3-11 229,5-10 28,6-12 45,8-11-263,6-11-382,6-10-341,4-9-358,5-8-757,6-6-1546,6-7 3826,-2 18 0,0 2 0,1-4 0,2-1 0</inkml:trace>
  <inkml:trace contextRef="#ctx0" brushRef="#br1" timeOffset="59366">15869 5880 10707,'5'-7'6061,"-1"2"-4594,-4 5 3412,0 0-4599,21 33-73,-21-5-680,13 31 590,-25-13-904,0 3 843,-2 4-1143,0 1 1115,-1 2-6,1-1-5,0-1-28,2-1 17,1-4-1,2-3 40,1 8-28,5-17-130,0 3 124,3-21 387,2-4-331,-1-6 1221,3-3-1053,-1-6 1293,3-3-1371,1-4 98,3-4-182,3-5 34,13-16-7,6-11-1976,2-2 1932,2-3 23,-10 15-278,2 1 255,0 4 0,-2 4 67,4 0-95,-12 12-22,-1 1-29,-11 9 1892,-2 1-1875,-1 4 319,1 3-313,1 6 6,2 4-6,1 5-6,2 3-5,-1 2 11,2 0 0,-1 1-11,7 8-23,-3-9-543,8 5 488,-4-13-102,3-2-302,3-3-813,2-4-1372,0-2 2678,7-3 0,-16-2 0,0-1 0</inkml:trace>
  <inkml:trace contextRef="#ctx0" brushRef="#br1" timeOffset="59942">16613 6139 15154,'10'-43'680,"1"1"1,-1-1 0,4-15 0,-2 5-26,-1-3-106,-4 6-68,-1 7-44,-4 5 851,-1 7-907,-1 7 725,-1 6-848,0 6 506,0 5-686,0 3-100,-1 2 1228,2 10-1189,-1 2-2601,1 30 2606,0-3 0,0 24-1945,0-5 1923,0-24 0,-1 0-165,0 3 1,-1 0 161,0 3 0,0 0-430,-2 1 0,0 0 419,0 1 0,0-1-17,-1 0 0,0-1-33,0-1 0,0-1-54,0-1 0,1-2-59,0-1 1,1 0 1440,0 25-2566,6-17 0,2-2-441,2 7 723,10 12 1020,-3-39 0,-5-9 0,-2-4 0</inkml:trace>
  <inkml:trace contextRef="#ctx0" brushRef="#br1" timeOffset="60107">16523 6241 20874,'56'-20'-814,"0"0"0,-3 1 0,-3 5-2731,10 10-5389,-4 0 8934,-8 1 0,-22 1 0,-11 0 0</inkml:trace>
  <inkml:trace contextRef="#ctx0" brushRef="#br1" timeOffset="60948">18152 6465 19121,'24'-54'528,"1"0"0,-3 3 1,-4 7-221,-10 4-56,-4 0-23,-1 1 12,-3 2 412,-4 6-418,-3 5 589,-4 6-679,-4 6 413,-3 5-496,-4 5-18,-6 4-2363,-5 6 2341,-7 5 1,-5 9-463,-4 6 468,-1 5-17,0 3-1035,2 2 1041,5 2-20,17-13 0,2 0-14,-7 12 1,0 8-128,22-19 133,4-3-6,11-2 23,3-5 2333,10-2-2355,7-4 10,5-5 624,6-3-624,5-6 23,5-3 6,1-8-7,-12 1 1,-1-1-11,19-12 200,-20 9 1,-1-1-174,9-12 1,-4-2-423,-5-4 428,-5-4 0,-4-4-11,-5-5-11,-3-3 11,-2-2-5,-2-1-916,-3 1 932,-2 2-5,-2 4 83,-1-9-44,-3 19 28,0-2 0,-1 22 327,0 6-372,0 5 1205,0 4-1261,0 3 659,-1 1-698,-1 5 1264,0 3-1225,-2 8 5,1 8-10,-1 7-870,0 7 870,-1 6 5,-1 4 0,1 6 0,-2 4-12,-1 5 6,4-31 1,0 1 5,-2 0 0,1 0-3,0 0 1,0-2-4,-5 29-5,1-5 11,4-8-11,2-5 5,1-7 0,5-3-5,3-6-661,4-5 666,3-4-5,1-4 33,20-8-10,-11-6 17,15-7-18,-16-5 11,0-4 1,-2-3 5,-1-3-11,-1-2 5,-1-2-11,-1-3 17,0 0-11,0-1 0,0 1-21,-2 3 15,-1 4 34,-2 5 667,-3 6-667,-4 4-6,-1 5-28,-3 1-45,0 2 859,0 3-836,-1 3-3346,-2 4 3357,-2 5-311,-5 14 305,3-5-5,-6 20-17,8-17-39,-1 9-51,4-12-128,1 0-118,3-1-196,3 0-275,2-2-403,5-1-1002,2-3 2240,14 2 0,-15-11 0,7 2 0</inkml:trace>
  <inkml:trace contextRef="#ctx0" brushRef="#br1" timeOffset="61107">19011 5946 16952,'-4'-5'3770,"0"1"-3221,4 4-7388,0 0-2992,-57 6 9222,43 1 0,-44 0 0,58-2 0</inkml:trace>
  <inkml:trace contextRef="#ctx0" brushRef="#br1" timeOffset="61465">19362 6007 21400,'-47'23'11,"1"-1"0,2 0 1,9 3-1,16 26-17,0 3-5,2 4 6,-1 2-4,10-29 1,1 0-9,0 1 0,1 1-3,0 0 1,0 1-34,2 1 0,2-1-6,-1 2 0,2 1-36,0-1 0,1 1-1481,0 1 1,2 1 1314,0-2 1,0 3-460,4 15 1,1 1 77,-2-16 1,0 0 425,3 10 1,-1-2 274,2 6-98,-3-13 559,-2-12-123,-4-13 1802,-11-20-2059,-3-9-5,-9-18 10,1-3 1451,-1-8-1450,0-3-1,1-6-22,3-3-22,3-2-17,4-1-39,6 1 527,3 4-583,7 3-28,4 4-68,8 5-402,5 5 33,6 5-594,5 3-1384,6 3-2738,7 1-2688,-3 5 7683,-4 2 0,-18 8 0,-8 4 0</inkml:trace>
  <inkml:trace contextRef="#ctx0" brushRef="#br1" timeOffset="61749">20221 5974 19960,'-5'-4'2616,"1"1"-398,4 3-2201,-60-9 5,37 17-8,-12-7 0,-1 4-3,7 42-490,5-6 479,9-12 0,0 2 11,1 7 0,0-1-759,-6 23 748,7-20 0,0 0-11,-3 18 11,2-1-22,3 0-29,2-1-50,3-2-95,2 0-1527,2-3 1230,3 0-168,2-3-2654,1 0 2334,1-1-2004,-2 15-993,-7-17 398,-5 10-1990,-14-18 5570,6-15 0,-1-2 0,13-16 0</inkml:trace>
  <inkml:trace contextRef="#ctx0" brushRef="#br1" timeOffset="61874">19576 6983 12337,'-2'-55'1880,"0"1"0,1 4 0,4 4-816,7 12 1,2 3-1767,7-14 1089,8-7-163,-7 23-56,11-6-191,-5 9-94,12-4-163,-5 12-409,5 1-347,4 1-734,4 2-841,2-1-1085,3 1 3026,3-2 0,-24 9 0,-3-1 0</inkml:trace>
  <inkml:trace contextRef="#ctx0" brushRef="#br1" timeOffset="62911">20366 6303 23786,'-15'-3'33,"7"0"-10,31-1-6,2-1-6,12-1-403,-4 0 408,0-1 19,1-2-19,-3 0 29,9-6-22,-13 1 27,6-3 163,-5-12-135,-12 10-5,3-11 28,-14 14 5,-3 2 12,-1 3 389,-3-1-373,-6 4 8,-1 0-58,-11 4-56,5 2 0,-5 1-16,-4 6-7,6 2 1,-8 6-3398,7 2 3403,1 4-703,1 3 692,0 3-60,2 1 66,1 1-6,1 0-6,2 1-5,1 0 11,4 0-11,1-1-6,4 9-5,4-9 11,4 5-1,6-13 7,2-3-18,1-2 7,2-3 3024,0-4-3030,-2-1 16,0-3-5,-4-2 1030,-2 0-997,-2-1 29,-3 0 513,1-3-295,-2 0 0,1-4-45,-1 2-129,2-5-89,4-4-23,4-6-5,4-4 55,2-3-16,1 0 22,-1 2-5,-1 1-1,-1 1 40,1 1-62,1 2-5,0 3-6,0 2-17,-1 2 17,1 3-11,-3 2 5,0 4-22,-4 1-22,-2 2-152,0 1 57,-5 0-29,0 1 12,-2 2 22,-2 2-84,2 5 196,-2-2 11,1 6 56,-1-2-11,1 4 17,4 9-34,-2-5 17,4 7-17,-3-8 1,3 0-7,5 5-10,-3-7-23,3 2-12,-4-8 24,0-3 10,2-1 6,-1-3-6,2 0 6,1-2-5,-1-2 27,1 1 45,-1-2-33,-1-3 11,-1 0 16,-1-4 7,-1-1 10,0-2-67,1-2-509,7-13 454,-2 3 55,5-8 17,-5 9-181,-3 1 203,0 4 1,-3 2 10,-2 2 6,-2 2-5,-1 2 418,-2 2-301,0 0 59,-2 2-115,0 0-83,0 3 38,0 0-72,-1 2-29,0-1-16,-1 1-107,-1 0 85,1 1 16,-1 1 28,-2 3 12,-2 1 21,-13 14 24,7-7-40,-9 10-6,11-9 0,0-2-16,3 0 22,2-2 0,0-1 0,4-1-17,-1-2-5,2-1-17,1-1-23,0-1-268,13 3 150,-2-3-21,12 3-6,-5-2 10,2 1-5,0 0 23,0 1-11,-2 0 5,-2 0 11,-4 0-22,-2-1 51,-4-1 44,-2-1 45,-2-1 50,-1-1 499,-1 0-644,0 1 117,2-1-16,0 2-112,2-1-342,0 1-499,2 0-868,0 1-1518,2-1 3389,3 0 0,-6-2 0,1 0 0</inkml:trace>
  <inkml:trace contextRef="#ctx0" brushRef="#br1" timeOffset="64066">21665 6287 14533,'3'-6'5125,"-2"2"-829,-1 4-4307,18-48 5,-16 40 34,12-33 6,-21 53-1,-1 4-16,-2 4 33,-2 3-16,0 3-12,-1 2 6,1 1-33,-1 0 10,2 0 12,1-1-6,1-2 1,1-2-7,2-2-5,0-3 0,2-2 6,0-4 11,2-4 11,0-2 61,1-3 79,1-2 852,0-1-874,4-6-51,0 0-11,5-5-23,0-1 23,2-2 208,26-27-220,-6 9-352,13-12 292,-17 19-3304,-9 11 3292,-2 3 17,-1 2-68,3 1-72,7 4 45,4 4-40,0 3-28,-3 7 119,-8-1-326,1 3-157,-3 0-212,-1 1-309,-1 0-599,-1 0-1423,0-1-5790,-2-1 8843,0-3 0,-5-4 0,-3-2 0</inkml:trace>
  <inkml:trace contextRef="#ctx0" brushRef="#br1" timeOffset="64306">22453 6216 24833,'-50'7'88,"-1"1"0,1-1 0,-20 3 1,15 3-89,33 9-11,5 0-1,4 1-10,4 2-17,4 0-28,2-1-62,5 1-4336,4-2 4113,4 0-220,4-1 251,5-2-1500,3-2-2536,4-2 3808,7-1 0,-15-7 1,1-2-1</inkml:trace>
  <inkml:trace contextRef="#ctx0" brushRef="#br1" timeOffset="64682">22827 6290 16596,'-47'-4'61,"0"0"1,5-1 0,6 5 2350,8 13-2412,9-2-28,-2 9-5,14-8 1444,2 4-1450,10-1 850,2-5-918,7 1-33,-1-6 3408,2-1-3251,0-1 217,3-1-122,3-1-12,16-1-49,-7-2 296,27-10-185,-32 1 18,10-8 5,-24 4-11,-2 0-6,-4-1-12,-2 1-21,-2 0-12,-3 2-11,-2 1-6,-5 1 57,-22-2-146,6 7 16,-16-1-10,15 7-12,1 3-11,3 1 5,2 5-5,2 4 0,2 2-11,-3 15 6,7-3-7,-1 11 12,9-8-72,5 17-24,5-12-368,16 24-377,0-26 107,12 9-3832,11-6-4783,-12-11 9349,8 3 0,-26-19 0,-7-4 0</inkml:trace>
  <inkml:trace contextRef="#ctx0" brushRef="#br1" timeOffset="66482">23374 5833 23659,'-26'-49'23,"9"17"261,26 58-183,15 32-73,-2-5-731,-6-14 0,0 1 720,-3-7 0,0-1-3,0 2 0,0 0 5,-1 0 1,1 2-9,-1 6 0,1 6 1,-2-4-12,-2-1 0,-1 0-483,1 1 1,-1 4 0,-3-5 406,-6-6 1,-3-1-99,-1 1 1,-2 1-163,-4 0 0,-2 0-233,-2 0 1,-4 2-3331,-12 12 1,-4 0 3898,2-8 0,1-4 0,3-2 0,2-5 0,-7 1 0</inkml:trace>
  <inkml:trace contextRef="#ctx0" brushRef="#br1" timeOffset="66700">24045 6648 20990,'5'48'80,"0"0"0,0-3 1,-3-6-115,-10-10-986,-5 6 0,-1 0-8357,-3 7 8921,2-6 1,1-5-1,5-14 1,3-7-1</inkml:trace>
  <inkml:trace contextRef="#ctx0" brushRef="#br1" timeOffset="68490">25304 6419 15553,'8'-44'483,"0"0"1,-1 4-1,-1 8 1961,-3 22-2147,-1 4 1358,-2 2-1593,1 2 605,-1 2-695,0 6 2484,0 7-2439,0 5-11,0 5-18,0 0 29,0 0-17,0 3 6,-2 2 5,-1 2 0,-3 0-340,-2 1 340,-3-1 12,-3 0 5,-2-4 16,-2-3 7,-1-4 117,-5-3-33,7-7 179,-6-3-202,14-10-23,-1-5-16,7-4-39,2-5 33,0-3-28,4-5 0,1-4 6,5-4-11,3-4 41,3-3-58,4-2-1573,3-2 1567,4 2 6,4-1 0,1 2 11,3 2-12,0 3-4,3 4-42,-1 4 42,2 5-40,-2 5-1259,1 3 1293,-3 6 462,11 4-485,-13 5-6,3 6 18,-16 6-1,-6 4-11,-3 7 6,-5 3-6,-11 23 17,-7-10 1216,-13 16-1222,-6-16-1059,-9 2 1059,-6-1 0,21-20 1,0 0 10,-26 17-21,3-5 32,6-5 1409,9-7-1408,7-6 67,11-4-45,5-4 11,7-3 206,2-1-105,2-1 1205,5 0-1350,0 1 11,7 1-34,3 0 34,35 5 5,-14-2-185,-4 0 1,0-1 123,9 2-50,3 0-51,2-1-2437,1 1 2174,0 0-169,-2 0-302,0-1-358,-3 1-661,-2-3-1339,-2 0 3232,0 0 0,-18-2 0,-3 0 0</inkml:trace>
  <inkml:trace contextRef="#ctx0" brushRef="#br1" timeOffset="68867">26079 6485 15597,'-2'-4'5427,"0"2"-671,2 2-4739,-27-35-23,21 26-27,-21-26 38,27 35-22,1 0 23,8 3-6,2-1 11,10 3-5,1-2 5,5 0-28,5-2 12,2-1 10,2 0-10,-2-1-222,0-1 233,-4-3-3282,4-5 3292,-11 1-413,3-3 442,-14 2-6,-4 0 45,-2-1-28,-3 0 0,-1 0 167,-2 0-195,-2 0 3212,0 1-3100,-5-4 588,1 4-661,-3-2-5,4 6 5,-2 0-5,1 1-17,-2 1-17,-1 2-23,-3 1 12,0 1-17,-4 2 0,-10 7-11,3 1-6,-7 7-5,2 6-12,8-4 12,-2 7-12,10-5-11,5-1 0,3 2-44,2 1-29,6 0-632,25 19 228,-3-17-262,22 12-1259,-8-21 536,4-3-778,6-1-1456,5-2-2297,4-3 5422,-22-4 1,-3 0-1,4 0 1,-1-1 0</inkml:trace>
  <inkml:trace contextRef="#ctx0" brushRef="#br1" timeOffset="69269">27033 6555 12373,'22'-41'651,"0"-1"1,-1 5 0,-6 6 2837,-13 16-2940,-9 3-17,-33 5-375,3 6 295,-25 8-340,16 4-33,-1 2-35,13-1 1,1 0-22,-15 9-21,18-8 1,3 2 985,-3 5-1000,8-1 2874,6 5-2907,12-3 34,8-2 17,10-5 11,6-7-6,7-3-6,6-2 1,5-2 11,4-3-1050,0-3 1055,1-3 18,-2-2-2482,11-10 2533,-15 2 9,7-9-927,-17 4 939,-4-4-197,-2-3 192,-3-4 5,-1-3 11,-1-4 11,-3-2 80,0-3-18,-2-1 14,-4 16 0,-1 0-8,2-13 5,0-6 836,-4 20-870,-2 13 164,0 1-248,-2 13 1500,0 1-1657,0 2 3294,-2 11-3215,1 2-11,-3 12 11,0 6-359,-1 8 365,-1 6-29,1 6 7,-2 2-23,0 5-101,0-17 0,0 3-302,1 1 0,-1 1-564,0 0 0,1-1 485,2-3 0,1-2-1069,3 13-1636,7-3 3197,8 4 1,-6-26 0,2-1 0</inkml:trace>
  <inkml:trace contextRef="#ctx0" brushRef="#br1" timeOffset="70207">28100 6506 20666,'22'-59'1015,"1"1"1,-5 10 0,-1 6-551,0-2-1017,-7 21 916,-2 3 292,-1 4-375,-3 4 93,0 3-223,-2 2-72,-1 5-186,0 0 597,-1 9-490,1 3 12,0 10-1,3 2 6,-2 6-17,2 3-3326,-3 5 3343,0 3-2317,-2 3 2339,-5 1-16,-4 2-57,-4-1 45,-5-1-11,-2-2 6,-1-3-1,0-4 1708,2-4-1724,0-5 22,2-4 1,3-4 16,1-4 22,4-3 3155,1-4-3060,4-3 99,1-2-126,2-1-29,2-4-44,0-3-11,0-5 38,0-4 712,2-3-751,2-4-5,3-3-17,4 0 6,3-3-6,4 1-579,2-1 579,3 3-821,2 0 815,1 4-554,12-6 560,-8 9-288,10-2 283,-12 10-1,1 3 477,26 3-460,-21 8-27,19 3 802,-29 8-808,-3 3-34,-1 3 45,-3 3 636,-1 1-636,-4 0 0,-3 1-17,-4 0-6,-3-1 365,-5 1-365,-15 10 29,-1-10-12,-16 8-834,3-14 846,-7-2-12,8-8 1,-1-2 5,-17 2-763,16-5 0,1-1 679,-9-3-2689,3-4 2510,6-1-162,5-5-196,6-2 142,6-3-1056,6-2-1182,4-3-6542,4 0 9729,3 1 1,-1 10-1,1 3 1</inkml:trace>
  <inkml:trace contextRef="#ctx0" brushRef="#br1" timeOffset="70958">28814 6739 23519,'33'-45'198,"-1"0"0,-2 2 1,-5 5-26,-6 2-39,0-3-27,1-5 5,-2-3-3333,1-2 3299,0-2 1,0-1-51,-1-2 39,-2 1 6,0 1 1086,-4 5-1064,-1 5 0,-2 6 770,-3 7-742,-1 7-27,-2 6 253,-1 7-321,-1 4 2291,-1 3-2324,-1 9 177,-3 3-155,-3 12-17,-3 4-11,-2 8 22,-2 6-56,-2 7 45,3-11 0,0 2-1699,3-7 0,0-1 1702,-4 11 0,0-1-9,-5 18-1148,7-18 1,1 0 1125,-2 18-759,6-21 1,2-1 724,7 6-954,6-4 859,8-5 557,8-4-702,5-4 1119,6-3-1299,6-5-87,4-3-47,5-4 84,2-5 1667,1-1-1387,0-6 162,-2-3 73,-3-5 608,-3-6-490,-5-2 196,11-19-101,-16 8 17,5-13 16,-17 12 23,-6 1 510,-1-9-477,-9 12-38,-1-5-51,-11 14-33,-2 3-34,-8 3 5,-5 2-11,-3 3 0,-2 2-11,-1 2-28,0 1-11,3 3-34,1 1 3062,3 4-3084,-6 8 328,7-2-345,-10 16-17,13-10 389,-4 10-389,9-8-5,-1 10 16,6-7-11,0 7 6,5-10 11,3-2-17,3-2 6,4-2 0,1-3 5,10-2 23,-3-5-17,18-5 28,-13-5 6,11-5 10,-10-2 7,0-2 22,0-2 72,6-10-402,-8 7 329,3-7 11,-6 4 23,-6 8 6,-1-2-6,-6 8-10,-4 4-24,-1 1 575,-1 2-664,-3 3 120,-1 2-142,-10 11 33,2 0-10,-4 8-1,4-4-11,2 1-62,4 1-55,1 2-85,3-1-56,3 0-128,4-3-168,3 0-3612,8-3 2945,3-2-891,5-2-3066,4-2-3913,0-4 8572,-4-1 1,-10-3 0,-6-1 0</inkml:trace>
  <inkml:trace contextRef="#ctx0" brushRef="#br1" timeOffset="71174">30397 6532 24670,'-60'-11'302,"1"0"1,4 0 0,8 7-2109,12 16 1868,1 2-29,4 4-146,3 3 85,4 2 28,4 4-5,2 1 5,4 2-6,3 1-16,3 0-17,3 0-2397,2-1 2319,5-2-2026,3-1 1695,5 0-2618,14 8 377,1-10-7142,9 5 9796,-9-17 0,-11-6 0,-6-3 0</inkml:trace>
  <inkml:trace contextRef="#ctx0" brushRef="#br1" timeOffset="71407">30932 6370 22877,'3'-41'481,"0"0"1,0 3 0,-1 11 778,-1 23-1125,-1 3 362,0 0-464,-4 9 172,-1 3-200,-6 10-5,-1 4-39,-1 6-514,-2 5 548,0 4-3032,0 3 2981,-1 3-67,1 3-1037,0 1 835,0 0-242,2 0-94,3-2-314,2-2-300,4-4-1100,2-2-1955,2-5 4929,4-1 1,-2-16 0,2-3-1</inkml:trace>
  <inkml:trace contextRef="#ctx0" brushRef="#br1" timeOffset="71684">31345 6618 15832,'3'-4'5271,"-1"0"-3350,-2 4-1658,-72-36-50,30 26-1887,2-1 1,-8-4-1,4 6 1735,12 9 1,0 4-9,-10-2 1,-1 3-74,4 3 1,3 2 103,-16 6 734,-5 6-751,30-5-17,6 1 1,5 1-1819,5 1 1796,2 2 0,3 0 1621,3 3-1609,2-1 1295,6 1-1257,5 0-89,8 2 106,11-1-22,8 1-17,11 0-23,9 0-19,-25-15 0,2 0-22,21 4 0,1-2-810,-11-3 1,0-1 749,15 3 1,0-2-852,-17-3 0,-2-1 717,2 0 1,-1 0-152,-1-1 0,0 1-333,0-1 1,-1-1-643,-1 1 1,-1-1-3250,-5-1 1,0-1 4576,20 2 0,-25-2 0,-13-3 0</inkml:trace>
  <inkml:trace contextRef="#ctx0" brushRef="#br1" timeOffset="72753">28262 6263 11026,'0'-3'5428,"0"1"156,0 2-5102,-12-60-84,13 35-925,-6-11 1,3 1 834,10 15-28,1 1-116,1 1 71,1 1 314,0 2-364,-1 1-28,2 1-11,-2 2 252,6-4-236,-7 7 697,3-3-685,-9 9 550,-2 0-540,0 2-189,-5 6 5,0 1 17,-5 9-17,0 2-6,-7 19 0,2 7 6,-1 1-426,6-2 432,4-16 5,2-2-5,0-2 5,2-3-11,1-4 0,0 2 0,0-8 22,0 1 107,0-9 947,0-1-998,0-8-50,0-1-11,2-7-6,0-1-11,2-3 11,0-2 1,1-4-7,1-3 29,0-2-927,0-4 905,0 1-7,0 1-115,1 2 110,-3 4 6,1 6 27,-1 2-21,-2 7-18,-1 3-22,-1 7-95,0 1 982,-1 3-876,-2 4 149,-3 6-137,-1 4-29,-2 5-28,0 5-50,-1 3-89,-1 3-107,1 2-163,0 2-167,-1-2-219,1 2-364,-2-3-734,0-1 1955,-7 13 0,10-25 0,-4 7 0</inkml:trace>
  <inkml:trace contextRef="#ctx0" brushRef="#br1" timeOffset="73432">27661 6443 10024,'-4'1'6021,"1"0"-527,3-1-5214,-19-11-22,12 7-22,-15-8 22,18 10 565,0 1-594,2 1 544,1 0-661,0 0-61,-2 0-51,1 0 5,-1 0 18,2 0 223,-1 0-151,15-4-67,-2 2-5,14-5-12,-2 3 0,1-1 11,2 0-10,-2 1 10,-2 0 6,-3 0-6,-5 2 34,-4 1 28,-3 0 28,-5 1 365,0 0-410,-8 0-39,0 0-5,-8 0-12,-2 1 0,-3 0 0,-3 1-5,-9 3 16,7-2-22,-5 1 6,15-2-1,2 0-16,6 0 11,2-1-11,3 0 45,0 0-23,5-1 11,-1 0 6,6 0-5,0 0 10,11 0-22,-2 0 1,7 0 4,5-2 1,2 0-11,1-1-590,-3 0 584,-10 0-17,-3 1-50,-1 0-118,-3 0-324,-2 1-3530,0 0-5522,-5 2 9706,0 0 1,-5-1 0,0 1 0</inkml:trace>
  <inkml:trace contextRef="#ctx0" brushRef="#br1" timeOffset="92650">4219 7739 17367,'0'-6'5153,"0"1"-3103,0 5-1972,-15-43-61,10 35 5,-13-32-55,13 48 33,-5 5 17,-4 9-949,-8 10 971,-6 12-28,11-18 1,-1 2-608,-1 3 1,0 1 598,0 2 0,0 2 0,0 1 0,0 0-9,2 2 0,1 1 0,0-2 1,2 3-32,-2 16 1,2 0-1349,6-14 1,1-2 1291,-1 12 1,4-2-277,12 10-503,9-7-316,14-7-963,12-8-613,-17-23 1,3-1 2763,10 0 0,-1-3 0,3 0 0,3-2 0</inkml:trace>
  <inkml:trace contextRef="#ctx0" brushRef="#br1" timeOffset="93924">5334 8193 10310,'3'-8'6082,"-1"1"-4642,-2 7 442,10-60-1227,-7 38-2460,2-13 1,-2 1 2207,-6 20 740,-3 2-919,-1 1-2368,-1 2 2279,-1 2-11,-1 1 111,-11 2-196,7 4-17,-10 4 6,-3 12-22,6 1 1680,-10 10-1691,8-1-1,0 3-22,-1 5-17,2 5-39,1 2-72,2 3-58,3 1-424,2 16 246,7-15-101,4 9-157,11-23-115,5-4-697,20 2 638,14-8 584,2-5 66,4-9-2133,4-14 2274,-13-2-190,13-8 240,-17-2-1304,-1-3 1354,-2-2 40,-2-1 296,9-13-22,-12 9 227,4-9-76,-15 11 686,2-9-681,-9 10 1561,2-3-1454,-10 13 2241,-3 7-2398,-2 3 2671,-1 3-3063,-3 4 452,-2 2-580,-7 5-3331,-18 13 3403,3 0-22,-12 11-360,10-7 315,3 0-50,4-1-34,4-1-40,7-2-22,4-2 6,4 0 11,4-3 34,3-1-168,11 4 145,1-8 12,9 1 3275,-3-8-3175,5-3 40,2-2 218,3-5-157,2-2 28,0-5 34,-1-2 50,-2-3 404,4-12-191,-11 6-356,1-8 372,-15 9-123,-3 1 51,-3-2 249,-2 1-327,-2 0-18,-2-1-55,0 1-22,-4 1 387,0 1-410,-3 3-22,-1 1 57,-2 5-114,-1 1-16,-2 3-17,-1 3-17,-2 1-16,0 3-40,-1 1 6,1 3-45,0 2-197,-4 11 40,5-2-117,0 9-280,8-2-566,4 1-1300,2 2-6632,2-2 9136,2-2 0,-1-11 0,2-3 0</inkml:trace>
  <inkml:trace contextRef="#ctx0" brushRef="#br1" timeOffset="94608">6211 8604 25713,'1'-48'56,"-1"-1"0,1 3 0,3 5-6,13-1-2063,3-6 2047,4-7-26,-11 26 1,0-3 13,7-17 0,0-2-22,-5 12 0,1-3 18,-1 1 0,3-7 1,-1-1-1,-2 7-10,2-5 1,0 1-713,-1-1 0,1-3 0,-1 6 715,-5 11 0,-1 4 12,7-23-281,-4 10 347,-5 11 12,-4 9-17,-2 10 620,-2 6-721,-2 3 2058,0 5-2074,-6 4 10,-12 19 29,-2 5-1642,-13 20 1619,3-1 3,9-8 0,0 3-530,5-8 1,1 0 540,-5 13 1,2 1-15,6-13 0,3-1 0,0 0 0,1 0-8,2 0 0,0-2-300,2 0 1,2-1 240,-2 29-40,6-5-192,9-13 0,5-1 41,4 8 126,0-15 1,2-3-143,10-6-40,4-6-38,3-4-281,2-5 163,2-6 11,1-3 61,-1-5 107,1-5 107,-3-5 1710,-1-4-1531,-2-5-1300,-1-3 1406,-2-4 17,-1-4-81,-2-3 148,-2-3 29,-2 0 49,-3 0 303,3-7-84,-10 15 50,0-1-28,-12 20 532,-3 4-795,-2 5 2671,-4 0-2845,-4 4 45,-14 9-49,2 1 1150,-9 10-1146,-2 10-55,10-6 92,-4 9-109,14-9-29,4 10 17,4-9-17,5 7-27,5-14 5,5-1-15,5-3 26,3-3 1,5-3 16,4-3-396,3-4 424,4-2 17,0-4 6,1-2 11,-2-5 22,-3-3 6,-3-3 28,-4-2 5,-5-1-130,-4-2 180,-4-2 19,-3-3 155,-3-14-128,-3 8-717,-3-11 734,-3 16-1,-5 2-398,-2 4 353,-3 3-55,-3 2-23,-4 5-11,-4 2-50,-4 4 10,-2 3 275,-2 0-353,1 4-363,-7 5-141,11 1-577,-1 6-2301,16-1-6342,4 0 9786,5 0 0,2-7 0,1-2 0</inkml:trace>
  <inkml:trace contextRef="#ctx0" brushRef="#br1" timeOffset="95239">7635 8215 19548,'-12'-41'621,"0"1"1,1 3 0,2 7-213,4 17-40,1 2 1266,0 3-1410,1 1 409,1 2-600,1 3 30,1 0-92,6 8 45,2 1 812,21 18-835,-7-5-324,14 12 296,-10-6 34,2 3-45,-3 2-79,-5-2 1,-1 2 34,3 8 58,-7-9 0,-2-1 3,-5-3 28,-5-4 39,-1-3 6,-6-4 28,-2-3 11,-4-4 17,-2-3-6,1-3 12,0-3-6,2-3 302,2-4-313,1-4 50,3-14-79,3 3-10,3-11-1,5 5-28,5-4 6,4-1-11,5-1-485,4 0 468,5 1-1453,4 3 1436,3 4-27,2 3-85,1 4-174,1 4-700,-11 7 1,0 1-2672,18-2 3674,-14 5 0,-2 0 0,-7 3 0,-2 1 0</inkml:trace>
  <inkml:trace contextRef="#ctx0" brushRef="#br1" timeOffset="95674">8774 8251 17748,'-4'0'3674,"1"0"-2066,3 0-1804,3-6-1435,26 2-794,0-5-6157,18 5 8582,-15 1 0,-15 1 0,-7 1 0</inkml:trace>
  <inkml:trace contextRef="#ctx0" brushRef="#br1" timeOffset="96365">9909 8145 21299,'4'-4'2296,"-1"1"-862,-3 3-1344,-74-24 5,37 19-53,-10-7 0,-5 3-1047,18 13 1,3 3 1043,-20 7-28,17-4 1,1 1-1,-11 8-6,3 1-5,4 4-5,5 0-23,5 1 5,6 1 644,5-2-638,6 1 11,5-1-22,3-2 6,5-1-62,10 4 50,2-9 1,10 3 22,-1-12 5,4-2 24,3-3 4,4-5-16,1-4 44,21-16-10,-13 0-1470,-14 6 0,-2-2 1498,11-12 21,-3-3 367,-4-2-356,-3-4 12,-5-3-1726,-2-2 1681,-3-2 0,-1-3-11,-2-3-5,-2-2-433,0-2 421,-2 1-5,0 3 27,-3 3 29,1 6 16,-4 6 12,-1 7 2271,-2 0-2317,-1 15 324,-1 0-424,-1 14 2433,-1 3-2444,-1 4-6,-2 5 45,-2 8-2116,-3 9 2139,-2 8-21,0-2 1,-1 2-901,-7 25 881,6-19 0,0 2 11,3-9 1,0-2-1,0 2 1,1 0-12,0 0 0,0 0-5,2-1 0,0 0-34,-4 29-6,5-4-1972,4-7 1983,7-6 7,4-7 16,6-5 5,3-6 1973,3-5-1972,3-6 5,2-4 17,1-5 11,16-7-11,-10-5-1375,12-6 1369,-15-4 12,0-3 1868,8-15-1846,-10 6 5,6-11 1,-13 9 11,-3 0 5,-1 1 96,2-8-29,-5 12 40,-1 0-17,-8 14 3259,-2 5-3355,-3 3 658,0 1-713,-4 4-6,0 2 6,-5 4 11,0 3-17,-1 3 11,1 1-44,-2 11 11,6-6-23,-1 7-33,6-8-40,1-1-55,4 2-68,3-1-117,4-1-157,3-1-208,3-2-396,3-4-730,1-2-2083,2-5-5209,-3-3 9158,-2-1 0,-9-1 0,-5 0 0</inkml:trace>
  <inkml:trace contextRef="#ctx0" brushRef="#br1" timeOffset="96532">10673 7800 20308,'-5'-2'2935,"1"1"-2213,4 1-756,-64 9-61,46-2-434,-18 8 0,6 3-648,32 1-1203,6 14-5266,4-17 7646,1-2 0,-6-7 0,-2-3 0</inkml:trace>
  <inkml:trace contextRef="#ctx0" brushRef="#br1" timeOffset="96883">11210 7942 24322,'-58'14'69,"0"1"0,4-1 0,10 4-69,18 15 11,1 6-17,4 7-2593,7-6 0,1 3 2579,4-8 1,1 2-12,-3 13 0,2 2 195,4-12 0,0 1-447,1 20 1,0 2-66,2-15 1,0 2-637,0 4 0,1 6 0,1-5-689,-1-5 1,0-2 288,1 16 1,-2-2 226,-1-20 1,0-3-272,-1-1 0,-1-2 1285,-2-3 0,-1-2 1175,-9 22 1851,-4-13 382,-16-9-2223,7-17-302,-13-4 86,10-16-339,-1-6-61,0-9-40,3-7-75,2-7 53,3-6 6,10 6 0,1-2 1108,-4-23-1344,9 19 1,1-1 55,4-20-72,8-1-62,7 1-48,-2 31 1,3 0-21,1 0 1,3 1-25,1 1 0,2 0-180,12-11 0,2 1-58,-6 10 0,1 0-250,9-8 0,1 2-356,-10 11 1,1 3-577,0 0 0,1 0-961,1 1 0,-1 1-976,0 3 0,-2 1 3393,20-11 0,-21 13 0,-12 6 0</inkml:trace>
  <inkml:trace contextRef="#ctx0" brushRef="#br1" timeOffset="97341">11822 7967 22745,'-43'-5'82,"-1"-1"0,3 2 0,7 3-43,13 13 6,-1 3 805,-10 15-822,7-3-6,5 0 1,1 2-1914,-3 10 1924,-4 16 1,10-12-23,3 3-176,1 3 188,2 1-34,3 1 11,2 1-135,4 2 90,0 0-25,2-13 0,2 0-36,-1 20 33,1-21 0,0 0-134,-1 14-112,0-3-960,-6 1 624,-4-3-241,-6-1-253,-4-3-268,-4-5 618,-2-4-635,0-6 809,-1-7-327,1-8-2278,-2-7 1667,-1-6-150,0-8-1078,0-7 1867,-1-7 777,-8-24 315,11 5-31,9 11 1,2-1 181,-1-19-6,9 10 1,3-1-45,5-22-266,0 21 0,4 0 517,13-12 1171,4 5-840,4 4 29,0 5 2253,0 5-2478,1 3-111,0 3-108,15-9-83,-8 10 0,12-5 22,-9 12 17,1 0-28,1 3-39,0 1-95,0 1 536,0 0-721,-1 3-90,-1-1-173,0 2-2398,18-2 2616,-9 2 0,-7 3 0,-19 4 0</inkml:trace>
  <inkml:trace contextRef="#ctx0" brushRef="#br1" timeOffset="98485">11954 8347 20868,'32'12'218,"0"0"1,24 5-91,-33-21 124,13-8-123,-8 0 140,19-12-129,-20 6-6,8-6-33,-13 4 6,-2 1-12,-3 0 17,-1 1 33,-3 1 85,-3 4 639,-2 1-606,-4 3 571,-1-3-705,-5 6 76,-1-3-166,-4 5 333,-1 0-344,-4 2 0,-2 0 12,-2 2-12,-2 0-12,-2 2-10,0 3 11,-1 3-23,2 4-5,0 1 5,1 2 12,2 2-23,2 2 12,1 1-7,3 1-21,2 0 22,2 1-17,3 0 11,2 2-6,1-2-16,4 2 0,2-3 0,6 1-6,2-2 6,5-1-6,1-2-17,4-2 12,1-2-643,1-4 676,-1-1 11,-3-5 1,0 0 10,-3-3-10,-1-3 21,-3 0 7,0-5 5,-2-1 17,0-2 16,-2-2-22,-1-2 660,-2-3-654,-1-2-34,0-1 23,0-2-17,2 1 5,0 0 1,2 1-7,0 2 12,3 2 0,0 1-11,1 3-6,1 1 1,0 2-7,1 3 18,0 1-35,0 3 18,-1 2 0,-2 0 10,0 4-10,-2 3 5,-1 3-11,0 4 0,-3 2 28,0 3-22,-2 4-1,-2 12-33,-2-6 17,-1 9 0,-1 0-6,2-1-11,2-1-372,3-6 389,3-12-170,3-2 159,3-2 5,3-3-33,3-3 16,2-3 6,2-3 6,1-3 38,1-3-16,0-3 12,0-4 4,10-9-4,-9 1-1171,5-10 1176,-13 5 0,-4-3 16,-3-1 1,-2 1-449,-3 0 465,-3 4 242,-2 2-224,-2 4 169,-1 3-137,-2 3 1154,-1 2-1170,-2 2 579,-3-2-619,1 5 69,-3-1-102,3 5 6,-2 0-12,-2 3 6,0 1-11,-3 3-22,0 4 28,-1 1-12,1 3 6,1 3 6,2 1-29,3 3-44,2 13 5,3-7-1149,5 10 1104,3-11-403,19 10 365,0-10-1,13 6-608,-5-14 558,0-4 16,2-3 23,-1-4 51,-1-3 67,-1-4-200,-2-5 239,-2-2 28,-4-3 11,-2-3 996,-3-1-968,-1-2-5,-3-3 262,-2-2-240,-1-1 1,-2-1 673,-1 1-624,-3 1 325,-1 3 134,-1-1-437,-2 10-72,0 0-34,-2 8-5,0 1-56,-1 3 22,-2 6-5,-1 2 11,-1 7-17,1 0 5,-1 0-5,1 3-11,0 0-11,1 1-40,2 0 40,0 7 33,3-7 39,1 3-44,3-11-12,1-2 17,-1-4-11,0-2 23,0-3 16,1-1 0,-1-2-5,4-1-1,0-3 1,2-3-6,1-3 28,8-11-28,-4 2 0,14-18-6,-12 14 12,8-8 5,-6 11 45,0 3-50,1 1-23,-2 4-5,7 2-12,-8 4 12,6 2-34,-2 7 5,-6 2-10,4 5-18,-7 2 1,-2 2-23,-1 2-22,-2 2-40,-2 1-72,-2 0-56,-1 1-135,0 0-935,0 9 247,1-8-348,3 5-616,1-10-1356,4-3 3406,4-1 0,-6-5 0,-1-2 0</inkml:trace>
  <inkml:trace contextRef="#ctx0" brushRef="#br1" timeOffset="98716">14518 8486 21494,'22'-42'689,"0"0"0,-2 3 0,-9 11-342,-18 21-55,-6 2-12,-4 3-6,-4 0-16,-4 2-5445,-3 1 5333,0 2 1407,0 3-1452,2 4-17,1 2 868,3 1-929,2 2-12,2 2-5,2 1-6,4 2-6,2 2-16,5 3-2240,2 0 2155,3 3 1820,7 0-1915,4 0-96,8 1-93,5-2-981,6-3 487,4-2-426,4-3-705,3-5-1076,1-2-1938,1-5 5022,5-4 1,-22-1-1,-2-2 1</inkml:trace>
  <inkml:trace contextRef="#ctx0" brushRef="#br1" timeOffset="99331">14988 8551 22007,'16'-40'640,"0"1"0,0 2 1,-9 10-75,-15 20 233,-3 4-760,-1 1 187,0 2-198,6 0 89,1 4-117,0 0 312,1 3-323,2 1 0,-1 1 22,2 1-17,1 0 6,3 2-22,9 4-12,12 0 18,2-1 4,7-3 1,-6-8-11,0-1 11,0-2 5,-1-1 12,-3-3 33,-2-2 34,2-9-40,-8 1-5,1-5-5,-9 3 16,-2 0 6,-3-1 5,0 2 6,-3-1-17,-2 1-5,-3 1-1,-3 1 7,-3 2 38,-4 0-11,-4 4-11,-2 1 28,-14 3-61,10 2-1,-9 3-16,15 4-6,2 4 5,3 0-10,2 3-7,1 0-10,2 1 28,3 1-12,-1 12 6,5-6-11,-1 9 11,3-8 5,4 1 1,3 0-56,26 22 5,-6-17-726,20 13 715,-13-24 6,1-4 22,2-4 5,-3-5 12,0-3-3174,-1-2 3174,-2-3-930,-1-3 952,-1-4-575,9-11 581,-10 2 5,7-8 18,-14 2 88,-1-2-83,-1-4 2355,0-3-2361,-2-3 1,1-1 16,-2-2 649,2-1-598,-3 1 16,0 2 11,-3 3 12,-1 3 16,-3 3 976,-2 6-970,-2 3-11,-2 5 470,-1 5-521,0 2 75,0 4-147,0 3 733,-1 0-783,0 1-7,-2 1 6,0 2 6,1 4 11,-1 4 6,0 4-23,1 30 6,3-10 11,4 24-6,4-18-2808,4 3 2809,4 3 10,4 1-293,4 1 243,2 0-1055,3-1 993,1-2-16,-2-2-62,-2-5-138,-6-3-24,-6-6 2136,-7-2-4114,-15 5-3539,-8-10 5889,-18 6 0,16-20 1,-2-1-1</inkml:trace>
  <inkml:trace contextRef="#ctx0" brushRef="#br1" timeOffset="99851">16188 7871 25584,'43'10'554,"-5"-1"-490,-10 10 1,0 2-3404,20 11 3375,-21-14 1,0 1-15,1 0 1,-1 1-9,2 1 0,-1 1 8,0 1 0,0 2-16,-2-1 0,-1 2 88,-1 1 1,-1 1-90,-2 0 1,-2 2-12,-2-1 1,-1 2 2,-3-2 0,-4 3-45,-2 13 1,-6 1-235,-3-11 1,-3-1 203,-5 11 0,-4-1-62,-3-14 0,-5-2-603,-16 9 1,-4-3-328,8-7 1,-1-2 638,-21 9 1,3-4 0,10-7 0,0-3 0</inkml:trace>
  <inkml:trace contextRef="#ctx0" brushRef="#br1" timeOffset="100091">17374 8651 28614,'-8'-5'-5455,"-1"2"5455,3 8 0,2-3 0,-1 1 0</inkml:trace>
  <inkml:trace contextRef="#ctx0" brushRef="#br1" timeOffset="105100">1646 9665 17522,'9'-38'293,"0"-1"0,1 4 1,-7 8 1773,-14 20-1988,0 3 679,-6 1-719,0 7 378,-4 3-406,-6 7 1050,-5 5-1061,-6 5-473,-5 5 485,-4 6-687,-2 3 680,23-18 1,0 1 0,0 1 0,1 0-9,-1 1 0,2 0 3,-20 20-22,7-1-6,11-5 5,11-4-5,10-5 17,13-5 5,8-7 23,13-4 6,9-7-7,7-3 1,5-8-6,6-3-1140,2-6 1118,1-3 0,0-2-1,-2-1-4,-3 1 32,-5 0-4,-8 2 32,-8 2 40,-9 4 166,-8 4-166,-7 2 361,-5 4-451,-9 1 592,-6 2-619,-9 5 33,-10 4 16,-8 6-5,4 0 1,-1 1-2095,-21 12 2077,19-8 1,-2 1 22,3 2 0,2 0-435,9-5 1,-1 0 422,-5 5 1,2 0-6,-6 8-6,6-2 6,5-2-11,4-2-22,6-4-317,6 5 271,6-9-33,8 2-50,6-10-90,7-3-123,5-3-186,6-2-279,3-7 176,5-1-1470,3-6-1742,3-2 3996,8-4 0,-24 8 0,-1 0 0</inkml:trace>
  <inkml:trace contextRef="#ctx0" brushRef="#br1" timeOffset="105450">2382 9714 22441,'-35'28'30,"0"-1"0,-4 6 0,4-2-75,5-1 345,-10 13-457,11-12-1214,0 2 967,1 1-223,-1 0-376,1 1-492,0-2-3662,-9 17 4642,17-25 582,-3 7 989,23-36-457,5-7 197,4-9 123,3-3-12,3-3-118,2-1-420,1-1 320,1 1-1111,13-17 921,-13 19-57,6-9 316,-17 25-495,-4 3-112,-1 3-83,-1 2 252,-1 0-304,2 3 3399,3 1-3387,3 4-6,4 2-16,3 3-6,5 2-45,2 2-67,3 1-185,3 1-352,4 0-1765,3 1-1020,2 1-6397,-4-1 9271,-4-3 1,-15-7 0,-6-3 0</inkml:trace>
  <inkml:trace contextRef="#ctx0" brushRef="#br1" timeOffset="105740">873 11116 10761,'-41'11'589,"0"0"1,1-2 0,17-1 2115,27-4-2526,11-3-1105,13 1 1061,13-4-7,12-3-60,-2-4 1,4-2 20,-9 1 1,1-1-27,-4 1 1,4 0 0,-3-1 28,11-4 1,0 0-4,1 0 1,5-1-378,-2-1 0,4-1 0,-3 0 310,-11 5 1,-3-1-1,3 0-8,-2 1 0,2-1 0,0 0 0,-4 1-5,0 0 1,-2 1-1,-1-1 77,0 1 1,0 0-1,-1 0-89,19-5 0,-3-1-22,-2 2 0,-2 0-23,-3 0 1,-2 1-74,-4 1 1,-1 0 137,-4 1 1,0 1-1049,-4 1 1,-1 0-7932,23-7 9355,-13 5 0,-22 6 0,-10 3 1</inkml:trace>
  <inkml:trace contextRef="#ctx0" brushRef="#br1" timeOffset="106667">9228 10252 12530,'20'-58'1473,"0"-1"0,-6 17 0,-2 6 1204,2-1-2705,-12 32 1420,-2 8-1420,-2 4 899,-2 8-860,-8 24-11,-1-1-17,-7 21-45,5-21 1,-1 0 455,4-8 1,-1 1-524,-4 12 0,0-1-75,5-11 0,1-1-138,0 1 0,0 1-215,1-1 0,0 0-359,1-1 0,0 1-4000,0 9 1,1-1 3921,-3 10 0,3-2 1,7-35-1</inkml:trace>
  <inkml:trace contextRef="#ctx0" brushRef="#br1" timeOffset="107034">9215 9664 17431,'-46'-10'704,"0"0"1,0 0-1,-17-4 1,4 7-470,16 13 0,4 6-886,6-2 0,0 1 696,-11 9 0,0 2-12,11-2 1,-1 6-2,3 2 0,-4 8 0,0 1 1,3-2-1024,2-2 1,2-1-1,-1 3 992,-3 5 1,-4 4-1,2 2 1,4-5-5,-3 15 0,6-1-422,0 0 1,2 4 385,9-7 0,1 3 0,3-2-20,1 7 0,3 0-441,5-11 1,2 2 0,4-5 429,7 0 0,5-4 11,5-3 0,5-2 11,1-3 0,8-3 29,15-2 0,10-3 1,-3-3 385,-1 0 1,6-4-373,-8-7 1,10 0-1,4-1 1,-2-2 0,-9-3-55,-4-4 0,-5-1 1,4-2 63,6 0 1,6 0 0,-1-1-1,-5-2 364,-10-2 1,-5-1 0,4-3-302,1-1 1,4-2 0,0-1-1,-3 0-376,2-1 0,-2 0 0,2-2 382,-4 1 0,3-2 0,-2 0 1,-3 0 63,-3-2 1,-3 1-1,-2-1 58,16-10 0,-1-4 33,-11 4 1,-1-5 0,-3-4-132,-9 0 0,-2-6 0,-3 0 0,0 1-81,5-4 0,-3 1 0,-3-3-6,-2-11 0,-4-2 0,-7 6-14,-9 5 1,-6 4-406,0 0 0,-4 1 366,-5 2 0,-4 1-40,-3 3 1,-4 2-54,-5 2 1,-3 4-384,-4 2 0,-7 4-658,-4 7 0,-7 3 0,3 2-3074,-7-1 0,-1 4 4250,8 3 0,-3 1 0,9 2 0,-9 3 0,24 2 0</inkml:trace>
  <inkml:trace contextRef="#ctx0" brushRef="#br1" timeOffset="107839">8849 11269 18498,'2'-5'3327,"-1"1"-1702,-1 4-1620,-67 39-2342,26-9 2340,-9 2 0,-2 3-1435,20-9 0,1 1 1426,-3 1 1,0 1-9,-2 2 0,-2 2-388,2 0 1,-2 3 0,1-1 272,-6 6 1,0 1-460,6-5 0,-1 2 1,3-2 158,-2 2 0,1 2-1470,6-6 0,0 4 0,1-2 1899,-5 8 0,2-1 0,3-5 0,3-3 0,3 1 0</inkml:trace>
  <inkml:trace contextRef="#ctx0" brushRef="#br1" timeOffset="108216">8892 11341 20336,'-1'-8'2895,"0"3"-2267,1 5 592,0 0-1208,74-15-794,-36 25 782,11-10 0,1 4-17,-5 30-17,3 2-3000,2 3 2998,-26-19 0,3 1-179,8 6 0,4 2 1,-3-1-904,1-1 0,1 0 752,1 1 0,4 2 1,-4-3-565,-2-3 0,-2-3-1123,2 1 0,1 0 1732,7 4 0,-3-2 0,4 2 1,-2-1-1</inkml:trace>
  <inkml:trace contextRef="#ctx0" brushRef="#br1" timeOffset="108950">7878 12513 22139,'-4'16'124,"0"1"-85,-3-4 6,-11 12-23,1-5-545,-10 7 574,2-7 214,-15 6 239,-12-6-213,10-4-183,3-9 239,27-7-17,4-3-83,2-1 560,1-22-706,3 7-17,-1-16-17,6 13-16,1 0-29,3 2-5,3 1 1,1 4-13,1 2-5,1 3 249,1 4-254,1 1 5,1 3 0,1 2 0,2 4-6,1 3 1,2 4-7,1 4-5,2 4-5,-1 2-23,0 4 6,-1 3-17,-2 2-339,-5 3 334,-5 3-1122,-6 5 1105,-6 2 10,-8 5-21,-9 4-6,-8 2 47,9-26 0,-1 0-981,-1 0 1,-1 0 980,-2-1 0,-2 0 3,0-1 1,0-1 24,-1-1 1,0-2 19,-25 18 64,19-20 0,0-3 32,-12 4-1,-6-5 17,24-16 6,6-4-17,5-4 212,3-5-224,4-11-61,3 4-5,3-7-23,6 8-17,3 0-6,7 1 1,3 1-12,6 1-10,4 3-29,4 1-81,5 2-2,3 3-85,5 2-145,2 1-258,3 2-359,0 1-1316,-14 1 0,1 0 2319,25 0 0,-9 0 0,-25 0 0</inkml:trace>
  <inkml:trace contextRef="#ctx0" brushRef="#br1" timeOffset="109341">7893 12398 18314,'-60'-17'573,"0"1"0,5 1 1,2 8-359,9 15 1,3 5-850,7-1 0,0 2 673,-12 6 0,-1 4 17,-5 11 0,3 3-414,9-7 1,1 1 361,5-2 0,-2 2 0,4-1-321,-4 6 0,3 1 300,0 2 0,2 0-636,2 2 1,1 1 635,2-1 0,2 2-8,4-2 0,1 1-392,4-2 0,2 0 366,4-1 1,3 0-6,3-3 0,3-1 274,5-2 0,3 0-257,4-3 0,4-2 370,5-2 1,3-2-357,4-2 0,3-2 375,5-1 0,2-4-356,4-1 1,1-2 177,4-3 1,2-2-173,1-3 0,3-1-8,-2-4 1,4-2 0,-2 0 7,9-3 0,-1-1 0,-7 0 0,2-2 0,-4 0 17,6-4 0,-4-1-15,1-2 1,-1-1 19,-1-1 1,-2 0 16,-1-2 0,-2-1-409,-3 0 0,-3-2 454,-3 0 0,-2-1 5,-4 0 1,-3-2 16,-3 0 1,-3-2 2,-4 1 0,-1-3-11,-4 1 0,-2-3-14,-3 0 0,-1-2-20,-3-1 1,-2 0-15,-1-3 1,-1 0-7,-3 0 1,-1-1-12,-1 0 1,-2 1-3,-2 1 0,-3 0 18,-6-10 1,-7 0-75,-17 0 0,-5 2-20,9 7 0,-2 4-273,-13 2 0,-2 8 200,19 16 1,2 4-82,-2 0 1,1 1-372,-1 3 1,0 1-577,1 1 1,1 1 1145,-4 3 0,3 0 0,-3 2 0,5 0 0</inkml:trace>
  <inkml:trace contextRef="#ctx0" brushRef="#br1" timeOffset="110515">10180 12208 13866,'-3'-4'3758,"1"1"-184,2 3-3249,-7-69-2357,8 43 2147,-3-15 0,3 3 82,7 18 122,5 2-179,0 1 450,3 1-511,1 2-29,3 0-16,2 2-12,2 3-5,1 2-17,1 3 0,1 3-11,0 3 0,1 4-311,-1 5 288,-1 3-16,-2 1-6,0 3-11,-4 1 1098,-3 2-1215,-1 15 100,-7-6 22,-2 12 28,-11-11-230,-3 3 264,-8-1 17,-4-1 23,-2-3-186,-2-3 235,0-2 57,1-4 39,2-4 55,1-3 369,2-3 80,-3-4-331,6-3-16,-2-3-56,8-3-40,2-3 674,0-2-768,2 0 232,2-2-182,0-1-146,2 2-34,1 0-10,2 4-12,1 1 0,4 1-12,8 1 7,0 1 5,9 0-11,-1 3-12,4 2 18,3 3-29,2 1-624,1 2 619,-1 2-34,-1 2-3189,-3 1 3162,-4 1-30,-3 2-125,-4 1 59,-4 3-28,-5 0-22,-4 3-40,-6 1-55,-8 1-102,-7 1-212,-9-1-792,-8-1-462,-6-3-2342,-7-1 4251,-8-1 0,24-11 0,2-1 0</inkml:trace>
  <inkml:trace contextRef="#ctx0" brushRef="#br1" timeOffset="110907">10621 11746 21827,'-61'11'42,"-1"0"0,14 2 0,0 4 0,5 1-1601,9 4 0,3 4 1575,-14 8 1,0 2-6,12-6 1,1 0-7,-1 3 1,1 0-1,0 2 1,1 1-694,1 1 0,1 0 676,2 1 1,2 0-6,1 0 1,3 0 2,2 0 0,2 0-12,3-1 1,1 0-9,3-1 1,2-1-7,2-1 1,3 0-655,3 10 0,4 0 643,2-13 1,2 0 5,3 7 1,5-3-488,20 7 470,11-6 28,-19-21 1,2-1-72,4-2 0,1-2 79,4-3 1,1-1 11,3-2 0,1-1 14,4-3 0,0-1 3,3-3 0,1-1 8,3-2 0,-1-2-231,2-1 1,0-3 247,1 0 0,-1-1 8,-1-2 1,-1-1 178,-1-1 1,-2-1-155,-3-1 1,-1-2-111,-4-1 0,-3-2 130,-3-1 1,-2-1 5,-5-1 0,-2-2 2,-4 0 1,-3-2-23,-3 0 1,-4-1-21,-3-1 1,-3-2-20,-2 0 0,-3 0-86,-3-2 0,-2 0 66,-3-1 0,-2 0 3,-3 0 1,-3 0-7,-2 0 1,-2 1-1,-1 1 1,-4 1 5,-14-11 1,-3 3 2,9 13 0,-3 2-12,-11-7 1,-2 5 285,11 13 0,-1 5-319,-1 2 0,-2 3-39,-1 2 0,-1 2-28,-2 2 0,0 2-57,-2 3 0,0 2-173,0 1 1,-1 3-550,1 3 1,0 2 876,-6 4 0,4 0 0,-4 2 0,4 2 0</inkml:trace>
  <inkml:trace contextRef="#ctx0" brushRef="#br1" timeOffset="111665">7174 13699 16185,'4'-3'6229,"-1"1"-5546,-3 2-549,-71 31-27,18 3-1196,3-8 0,-1 3 1106,17-5 0,4 0-3,3-3 0,1-1-9,-1 2 1,-1 0-1,-3 1 1,0 1-12,-1 0 1,0 1-6,-2 2 0,-1-1-1173,0 2 0,-1 1 1066,1-1 0,-1 2 1,1-2-102,-6 5 1,1 0-236,5-4 0,0 1 0,2-3-882,0 2 0,3-3-3100,3-2 0,2 0 4436,-14 12 0,18-17 0,11-9 0</inkml:trace>
  <inkml:trace contextRef="#ctx0" brushRef="#br1" timeOffset="112333">5695 14785 18638,'3'-42'722,"0"-1"1,-1 4 0,0 8-343,-2 17 922,0 3-1044,0 3 286,0 4-421,0 1-221,0 3 19,-2 5 606,1 2-515,-2 10 4,1 5-4,-3 8-831,0 6 797,-4 5 22,-1 4-6,-2 3-5,-3 3 16,-1 3-21,-1-1-12,1-1 5,0-4 23,5-6-22,2-7-203,3-8 214,4-6-11,1-8 27,1-3 822,1-6-765,2-1 38,2-4 7,3-3 244,3-4-256,5-6-39,5-5 123,17-14-84,-8 6-396,-3 5 1,-2 0 407,3-2-7,6-5 24,-16 14-52,-4 5-32,-4 3-1,-3 3-50,-4 2 22,-1 1 11,-2 5 820,0 2-792,0 8-5,0 5-17,-2 5-3414,-2 3 3369,-1 4 17,-1 1-310,-1 3 299,0 2-22,0 2-35,0 0-38,2 1-40,1 0-753,3-3 563,1-1-151,4-4-403,3-3-231,6-5-609,3-4 1241,4-5-8182,-2-6 8671,0-2 0,-9-5 0,-3-1 0</inkml:trace>
  <inkml:trace contextRef="#ctx0" brushRef="#br1" timeOffset="112697">6437 14589 13204,'-29'-56'788,"1"1"0,1 4 0,1 9-340,-6 10-78,-4 7-68,-4 6-28,-5 6-32,-4 7-91,-6 5-39,-6 10-70,28-2 0,-2 3 14,-21 14 0,0 5-28,10-4 0,0 2-585,5-1 1,-2 3-1,3 0 571,-7 8 0,2 2-9,0 4 1,0 1-3,15-13 1,0 1 0,1 1-4,0 1 0,1 1 0,0 0-4,2 1 1,0 0-1,1 0-215,1 2 0,2-1 1,1 1 190,-8 19 0,3-1 299,3-1 0,4 3-348,7-9 1,4 3-1,1-3 1,2 5 1,3 0 28,3-11 0,1 1 1,7-3-80,16 8 0,7-5 75,-5-12 1,4-3-64,13 6 0,3-4 89,-7-15 0,1-3 13,4-3 1,2-2 17,1-2 0,2-3 8,2-2 0,1-3-42,2-2 0,0-2 61,1-4 1,0-1 22,1-3 0,0-1 19,1-3 1,-1-2 30,1-2 1,-1-1 22,-1-3 0,0-1 16,-3-3 1,-1-1 8,-2-2 0,-2-2-6,-3-1 1,-3-1-158,-3-2 0,-2-2 146,-4 0 1,-3-2-18,-3-1 1,-3-1-23,-3 0 0,-3-1-28,-2-1 0,-3 0-20,-1-1 0,-4 0-14,-1 0 1,-3-1-118,-1 1 1,-2 0 94,-3 1 0,-3 1-17,-2 1 1,-3 1-26,-3 3 0,-4 1-26,-4 2 1,-3 4 322,-4 2 1,-4 4-382,-4 3 0,-4 4-56,-4 4 0,-4 5-129,-3 1 0,-6 6 297,8 8 0,-6 4 0,0 1 0,8-2 0,0-2 0,3 0 0,-4 6 0,0-1 0,0 1 0</inkml:trace>
  <inkml:trace contextRef="#ctx0" brushRef="#br0" timeOffset="120404">5585 10648 3560,'48'-5'312,"0"-1"0,-1 1 1,1 0-1,3 0 1,3 0-1,1 0 1,-1 0-1,-3 1-701,12-1 1,-5 2 0,5-2 495,-15 2 1,2 0 0,2 0-1,1-1 1,1 1-109,4 0 0,3 0 0,0 0 0,-1 0 1,-1 0 27,3 0 0,-3 0 0,2 1 0,2-1-43,-9 0 1,2 0-1,3 0 1,-1 0-1,-1 1 1,-3-1 33,-1 0 0,-1 1 0,-2 0 0,0-1 0,1 1-117,3-1 0,-1 1 0,1-1 0,0 0 0,0 1 94,1-1 0,0 0 0,0 1 1,1-1-1,0 0-9,0 1 1,1-1-1,-1 0 1,1 1-1,0-1-2,0 1 1,1-1-1,-1 1 1,0-1-1,1 1 11,-1 0 1,1-1-1,0 1 1,0-1 0,0 1-1,0 0 1,-1 0-1,1 0 1,0 0-1,0 0 4,0 0 0,0 0 0,-1 0 0,1 1 0,0-1 2,-1 0 0,0 1 0,1-1 0,-1 1 0,0-1 13,-1 1 1,-1 0 0,0 0 0,2 0 0,3 0-7,-6 0 0,2 0 0,2 1 0,1-1 0,-1 0 0,-1 1 0,-3 0-5,8-1 1,-5 1-1,0-1 1,1 1-1,6 0-10,-9-1 0,5 1 0,3 0 0,1 0 0,0 1 0,-2-1 0,-3 0 0,-4 1-11,2-1 0,-5 1 0,-3 0 0,2 0 0,5 0-46,0 1 0,4 0 0,3 0 0,1 0 0,-1 0 0,-4 1 0,-6-1-50,8 1 1,-6 1-1,-2-1 1,4 1-55,-3 0 0,3 0 0,0 0 0,-1 0 0,-5 1-622,9 1 0,-4 0 0,-2 0 552,-5-1 1,-2 0 0,-1 1 237,14 2 0,-6-1 0,4 1 0,-25-3 0</inkml:trace>
  <inkml:trace contextRef="#ctx0" brushRef="#br0" timeOffset="120854">4060 13042 12433,'8'0'64,"29"-6"0,9-1 166,15-4-2057,-19 5 0,7-2 0,-3 1 1880,10-2 0,-1 1-46,-13 2 1,1 0 0,0 1-120,3-1 1,0 0 0,2 0 101,2-1 1,0 1 0,2 0-229,1 0 0,1 0 0,1 0 245,1 0 1,1 0 0,0 0-378,2 0 1,1 0-1,0 1 402,1-1 0,1 0 0,1 1 11,-16 1 0,2 0 1,-1 0-1,0 0 32,2 1 1,0-1 0,1 0 0,-1 1-35,1-1 1,-2 1 0,2 0 0,7 0 239,-3 0 1,5-1 0,5 1 0,1 0-1,0 0 1,-3 0 0,-4 0-155,2 0 1,-5 1 0,-1-1 0,2 1-1,5-1-59,-9 1 0,3-1 0,3 1 0,1-1 0,0 0 0,1 1 0,-2-1 0,-2 1 51,1 0 0,0 0 0,0 0 0,-1 1 1,-2-1-1,0 1 0,-1-1-49,10 0 1,-3 0-1,0 0 1,0 0 0,4 0-28,-8 0 0,3 0 0,1 1 0,1-1 1,-1 0-1,-1 0 0,-4 1 12,7-1 0,-2 0 0,-3 1 0,1-1 0,0 1-28,2-1 0,0 0 0,1 0 0,-1 1 0,0-1-1,1 0 1,1 1 0,-1-1 0,0 1 0,0-1-8,0 0 0,-1 1 0,0-1 0,2 1 0,3-1-6,-12 1 0,1-1 1,3 1-1,1-1 0,0 1 1,-1-1-1,-1 1 1,-2 0-9,5-1 1,-3 1-1,-1-1 1,0 1 0,1-1-1,3 1-4,-6-1 0,3 1 1,0-1-1,2 1 1,-1-1-1,-1 1 1,-2 0-1,-2-1-5,11 1 1,-2-1 0,-3 1 0,0-1 0,1 1-6,0 0 0,0-1 0,0 1 0,-1-1 0,1 1-17,-2 0 0,1 0 0,-1 0 1,1 0-1,-1 0-18,-1 0 0,-1 0 1,1 0-1,-1 1 1,0-1-34,0 0 1,-1 1 0,0-1 0,0 1 0,-1-1-61,-1 1 0,0 0 0,0-1 1,0 1-1,-1 0-168,12 0 1,-1 0-1,0-1 1,0 1-408,-2 0 1,0 1 0,-1-1-1,-1 0-766,-6 0 0,0 1 0,-2-1 0,-1 1 1478,9 0 0,-1-1 0,-7 1 0,-5 0 0,-6 0 0,8 0 0</inkml:trace>
  <inkml:trace contextRef="#ctx0" brushRef="#br0" timeOffset="121335">2324 15612 8931,'42'-2'266,"1"-1"0,0 1 1,20-2-1,-3 0-165,-15 0 0,0 0-311,5 0 1,2-1 287,6 0 1,2-1-480,-19 2 0,1 0 0,4 0 452,5-1 1,4-1 0,2 0 0,-3 1-282,5-1 0,-3 0 1,8-1 271,-13 2 1,5-1 0,4-1 0,-1 1 0,-1 0 0,-4 1-277,3-1 0,-4 0 0,-1 1 0,4-1 284,1 1 0,4-2 1,0 1-1,0 0 1,-4 0-107,1 1 1,-3 0 0,-1 0 0,1 0 182,1-1 1,0 1-1,2 0 1,3-1 44,-7 2 0,4-1 0,3-1 0,-1 1 0,0 0 0,-4 0-37,1 1 1,-3-1 0,0 1-1,0-1 1,4 1-55,1-1 1,2 0 0,3 0 0,-1 0-1,-1 0 1,-4 0 16,-2 1 1,-3 0 0,-1 0 0,0 1 0,1-1-18,1 0 1,0 0 0,1 1 0,-1-1-1,1 0-22,1 1 1,-1-1-1,1 0 1,0 1-1,0-1-35,1 1 1,-1 0-1,1-1 1,0 1-1,0 0 8,0-1 1,1 1-1,0 0 1,-1 0 0,1 0-13,0 0 0,0 0 0,1 0 0,-1 1 0,0-1-20,0 0 0,1 0 0,-1 1 0,0-1 0,0 1-24,1-1 1,-1 1-1,0 0 1,0 0 0,0 0-33,0 0 0,-1 0 0,1 0 0,-1 0 0,1 1-65,-2-1 0,0 0 0,-1 1 0,3-1 0,2 1-594,-6 0 0,2 0 1,2 0-1,1 0 1,-1 0-1,0 0 1,-3 0 714,3 0 0,-1 1 0,-1-1 0,-1 0 0,-1 0 0,-1 1 0,6-1 0,-1 0 0,0 1 0,-4-1 0,-5 1 0,0 0 0,1-1 0,-1 1 0</inkml:trace>
  <inkml:trace contextRef="#ctx0" brushRef="#br0" timeOffset="128041">8932 15295 14258,'-3'-4'-89,"3"1"94,2 3 85,1 0 33,3 0 6,1 0 16,3 0 12,1 0 17,4 0 5,1 0 23,3 0-40,2-1-10,3 0-29,2-1-276,3-1 226,2 2-17,3-2 5,0 2-2454,3-1 2472,1 0-665,1 1 698,1 0-11,0-1-386,0 1 403,-1 0 11,0-1 16,-2 1 46,-1 0-12,-1 0-17,-2 0-16,0 0-23,-2 0 262,12-1-206,2 2-117,1-1 1912,-2 1-1930,-12 0 833,2 0-849,0 0 0,2 0-1119,0 0 1130,0 0-2748,1 0 2743,-1 0 5,0 0 76,0 0-65,-1 0 1,-1-1 22,-2 1-17,-2-2 6,-1 1 11,-1 0-1,-2 1-4,-1 0-12,-1 0 67,10 0-67,-10 0 5,9 0 1,-10 1 913,1 0-896,1 0-6,2 0-6,1-1 6,3 0-23,2 0 17,2-1-5,3-2 11,1-1-23,1-1 0,1 0-5,1 0 2050,-1 0-2056,2 1 1,-2 0-1,-1 1 0,-2 1-54,-2-1 54,-3 1 12,-1 1-7,-3 0 12,-2 1 6,-1 0-6,-2 0 269,-1 0-235,11 1-51,-7 0 6,9 1-12,-8-1 29,16 1-34,-8-1 1219,13 2-1236,-12-1 0,0 0-1926,1 0 1931,0 1-2674,0-1 2674,0 0-160,-2 0 172,-1 0-5,-3 0-1,-2 0 17,-3 0 6,-3 0 11,-2-1 6,-3 0-1,-2 0 18,-2-1 10,0 1-5,-1-1 0,2 0-17,0 1 1422,10 0-1444,-6-1 17,18 0 3260,-15 0-3316,8 0 11,-10 0-6,1 0 0,0 0 17,-1 0-11,1 0 22,7-1-22,-7 0 199,17-3-508,-21 2-1018,9-3 462,-15 2 0,-6 1 0,0 1 0</inkml:trace>
  <inkml:trace contextRef="#ctx0" brushRef="#br0" timeOffset="129395">14147 10113 12407,'2'-4'2987,"-1"1"3218,-1 3-6282,14-31 28,-10 24-17,10-22-26,-14 31 50,-1 2-51,1 2 60,-2 4 218,-1 4-11,0 7-51,-3 5-39,0 5-6,-2 5-3425,-2 4 3392,-2 4-6,-1 2-506,-1 1 484,0 0-6,3-2-6,1-3-657,4-3 646,3-5-11,1-4-11,6-4 0,3-3-28,5-3-16,3-3-29,4-2 2792,4-4-2909,5-3-1143,23-4-706,-7-6-2871,20-4-2511,-21-3 7449,-5-1 0,-17 5 0,-10 2 0</inkml:trace>
  <inkml:trace contextRef="#ctx0" brushRef="#br0" timeOffset="129623">14802 10179 19014,'38'-4'-1266,"1"0"-11,0-1-5396,5 0 3945,5-1-1052,1 1 490,-5 1 3290,-7 0 0,-19 2 0,-8 1 0</inkml:trace>
  <inkml:trace contextRef="#ctx0" brushRef="#br0" timeOffset="129830">14952 10434 13810,'-5'2'3618,"0"0"-2178,5-2-1704,62-19-38,-24 8-502,6-2 0,2-1 418,4 1-118,0-1-231,-1 0-401,-1 0-488,-3 0-863,-2 0-1735,0 1 4222,2-2 0,-20 7 0,-3 1 0</inkml:trace>
  <inkml:trace contextRef="#ctx0" brushRef="#br0" timeOffset="130144">16003 10046 19723,'-44'10'16,"0"0"1,3-1 0,7 3-39,14 7-12,2 2 12,3 2-1,3 1-10,3 0 526,4-1-544,2 0 1,3-1 11,3-2 0,1-2 27,6-1 243,9 3-158,-1-5 16,7 1 113,3-7-73,-5-3 164,5-2-36,-9-4 308,-2-3-246,-1-3 13,-2-4-2,-1-3-28,-3-2-44,-2-3-56,-3-3-40,-2-1-44,-1-2 38,-3-13-49,-6-2-29,0 0-22,-6 7-45,1 14-72,-4 3-107,-2 2-135,-4 2-1237,-18 4-1423,5 3 2741,-20 5 1,33 0-1,-1 2 1</inkml:trace>
  <inkml:trace contextRef="#ctx0" brushRef="#br0" timeOffset="130677">14566 12126 26678,'0'-6'1854,"0"2"-1584,0 4-313,-5 20-101,0 1-9,-6 22 61,1-2-1249,-2 3 837,-1 1 499,-2-1-140,7-8 0,-1 1-376,1 7 308,2-12 0,3-1-189,4-5 234,2-4-352,2-2-43,2-3-100,5 1 364,-2-4 2,4 2 5,-2-7 961,10 1-908,-2-5-8,10 1-43,-4-5-546,4-3 223,4-2-1335,3-3-561,3-4-4123,-2 1 6632,-4-1 0,-16 6 0,-7 2 0</inkml:trace>
  <inkml:trace contextRef="#ctx0" brushRef="#br0" timeOffset="130887">15320 12207 17412,'62'-7'-2458,"-12"1"0,-36 7 1,-5-1-1</inkml:trace>
  <inkml:trace contextRef="#ctx0" brushRef="#br0" timeOffset="131085">15476 12358 8954,'-9'4'7954,"2"-1"-6874,7-3 41,0 0-1205,-20 20-78,25-17-4054,3 13 3236,23-20-690,15-2-1710,-9 0-715,3 0-427,-2 0 4522,-4 0 0,-17 4 0,-6 0 0</inkml:trace>
  <inkml:trace contextRef="#ctx0" brushRef="#br0" timeOffset="131314">16480 11973 24363,'-22'45'-202,"3"11"6,18-24-1140,-1 12 608,2-8-863,0 0-2397,0 4-5008,-1-5 8770,-1-4 1,1-15-1,0-6 1</inkml:trace>
  <inkml:trace contextRef="#ctx0" brushRef="#br0" timeOffset="132087">13898 14967 23439,'4'-42'158,"0"1"1,0 1 0,0 13-154,-3 25-229,0 1 163,-1 5 27,0 1 56,0 7 1,1 4-12,0 4-5,1 5-18,-4 20 7,-2-6-702,-4 15 684,-3-12-5,-2 0 20,4-12 0,-2 1-336,-6 28 330,7-25 0,2-2 3,-1 12 0,6-12-1,6-16 1,1-3-6,5-2 12,3-4-18,4-2-55,4-3-73,7-2-157,6-3-3373,4-2 2460,7-5-1311,2-1 2576,9-4 0,-26 7 1,0 1-1</inkml:trace>
  <inkml:trace contextRef="#ctx0" brushRef="#br0" timeOffset="132345">14598 14999 20453,'3'-13'-509,"5"2"195,12 5-184,6 0-6088,5-1 4744,3 1-2213,4 0 4331,8 1 1,-21 3 0,-1 0 0</inkml:trace>
  <inkml:trace contextRef="#ctx0" brushRef="#br0" timeOffset="132529">14703 15213 21135,'54'-23'-3277,"1"0"0,-6 2 0,-6 4 1272,-8 7 0,-16 5 0,-9 1 0</inkml:trace>
  <inkml:trace contextRef="#ctx0" brushRef="#br0" timeOffset="132902">15487 14930 19154,'-5'-4'3585,"2"1"-2129,3 3-1406,-34-62-657,26 42 610,-10-15 0,5 2 207,18 22-215,4 1-12,3 1 6,3 0 0,4 1-6,2 2 107,2 1-112,2 3-34,26 12 28,-19-1-693,17 11 704,-26-2 1,-6 2 4,-3 2-4,-6 3-24,-3 2-50,-13 4 1,-4 1 28,-6 9-453,-1-7 1,-2-1 474,-13 3 28,-1-4 22,0-4 34,3-5 11,2-3 11,5-4-6,-1 0-49,11-5-29,1-2 6,11-6 27,2-1 7,3-1 646,4-1-646,5 0-175,38-5-105,-13-1 378,-3 0 1,0 0-1411,12-4-2642,1-2 3931,8-1 0,-26 6 0,-1-1 0</inkml:trace>
  <inkml:trace contextRef="#ctx0" brushRef="#br0" timeOffset="168865">18870 9469 20610,'0'-61'-358,"1"13"380,1 54 23,1 3 5,2 2-5,1 4 0,0 4 0,1 4-6,-1 4-274,-1 4 263,1 3 0,-1 4-6,-2 4 0,0-11 1,0 1-1,-1 19-779,0-17 1,0 0 762,0 17 5,0 2-17,0-13 1,0 1 10,0-8 1,0 0-1,1 11 1,0 0-1,-1-10 1,1-2 5,-1 2 1,1 1-4,-1 1 1,0 1 5,1 0 0,0 1-6,-1 2 0,0 0 0,0-1 1,0 3 8,0 20 0,0 2-1,-1-15 1,0 1-542,0-6 1,0 3 0,0-3 535,-1 6 1,1-2 2,-1 3 0,0 0-3,0 0 0,0 1 0,-1 0 1,1 0-865,-1 0 1,1 1 860,-2 1 1,1-1-6,-1 2 0,0 0-638,-1 1 1,1 0 645,-1 1 0,0 1-6,-1 0 1,1 0 2,0 0 1,-1 2-264,1-5 1,-1 4 0,1-3 263,1-11 1,-1-2-1,1 2 2,-2 11 0,1 4 1,-1-4-166,1 6 0,0-2 168,0 1 0,0 1 8,0 0 0,0 1-2,0-2 0,1 1-141,0 0 1,-1 1 139,1-1 1,0 0 2,1 1 1,-1 0-110,-1 0 1,1 0 101,1-20 0,-1 0 0,1 0 1,-1 0 1,0-1 0,1 1 197,-1-1 0,1 1 0,-1 0-189,-1 19 0,1 3 6,-1-6 1,0 4 0,0-2-9,1-13 0,0-3 0,0 3 5,-1 13 0,0 2 0,0-4 14,-1 6 0,0-3-9,1 0 1,0 1 2,-1-1 1,0 0-1,0 0 1,1 0-1,0-1 1,-1 0 16,1 0 0,1-1-17,-1 0 1,1 0-6,-1-1 0,1 0 20,0-1 1,1-1-32,-1 0 0,1-1 10,-1-1 1,1 0-9,0 0 1,0-1-1,0 0 1,1 0-9,-1-2 0,0 1 17,1-2 0,0 0-26,-1-2 1,1 0-6,0-1 0,-1-1-96,1-1 1,0 0 98,0-1 0,0 0-12,0-2 1,0 1 516,0-3 0,0 1-665,0 16 1,0-1-88,0-14 0,0-1-72,0 11 1,0-1 315,0-14 0,0-4 0,0 4 0,0-5 0</inkml:trace>
  <inkml:trace contextRef="#ctx0" brushRef="#br0" timeOffset="170710">25136 9321 13330,'11'-50'1592,"0"-1"1,-2 5 0,0 10 1235,-5 25-2637,-1 6 661,-2 1-1104,0 4 643,-1 5-442,0 3 1708,-1 7-1634,0 4-23,-1 7-775,0 6 708,-1 4-95,-1 4-141,-1 2-184,0 3-242,-1 3-335,0 0-431,0 1-516,1-3-224,3-3 18,1-6 222,4-4 187,1-6-422,5-5 2230,3-3 0,-6-9 0,1-3 0</inkml:trace>
  <inkml:trace contextRef="#ctx0" brushRef="#br0" timeOffset="171082">25288 8980 10909,'-17'-51'1103,"-1"0"1,2 5-1,0 6 248,-6 1-858,-2 8-168,-1 7-118,-5 5-67,-3 9-39,-6 5-12,-6 11 18,-6 9-12,-5 10-11,11 3 0,-2 4-410,11-6 1,0 3 332,4-3 1,-2 3-1,3-1-10,-3 7 1,3 2-1,0 1 0,1 3-22,1 0 0,2 2-3,2 1 0,3 1-9,1 0 1,3-1-12,3 1 1,2 0 5,4-3 0,2 0-3,1-3 0,5 1-31,8 7 1,6-1 52,-3-13 1,4-2 19,9 7 1,4-5 9,-2-12 0,3-5 26,3 0 1,2-2 2,4-1 1,1-2-9,3-1 0,3-2-10,1-3 1,4 0 0,-1-2-288,10 1 0,0-1 287,-8-2 1,2 1 0,3-4 32,-1-2 1,3-3 0,0-1 0,-5 1-19,-3 0 1,-5 0 0,4-2 1,5-1 0,4-1 0,-1-1 0,-6-1 51,5-4 1,-6-2-708,-1-1 1,-2-2 726,-3-1 0,-2-2-11,-3-2 1,-3-2-378,-3-1 1,-2-2 356,-3-2 1,-2-1-83,-3-2 1,-2-1 76,-2 0 0,-4-3-192,-1-15 1,-4-2 149,-6 15 0,-2 1-17,-3-14 0,-6 3 129,-4 17 1,-4 4-150,-3-1 1,-3 3 617,-3 1 1,-4 3-633,-1 1 1,-6 2-309,-2 5 0,-5 2 0,1 1 196,-9-1 1,-1 1-46,5 4 1,-2 1 0,2 2-474,-6 2 1,2 3-1491,-1 0 1,1 2-2343,5 1 0,2 0 4485,5 1 0,4 0 0,-2 1 0,16 0 0</inkml:trace>
  <inkml:trace contextRef="#ctx0" brushRef="#br0" timeOffset="171981">24817 9992 13097,'-32'49'173,"1"0"1,0 0 0,0-4-141,8-13 1,0-2-14,-4 4 0,-1 0-26,-1 1 0,-3 2-52,0-3 0,-3 2 1,1-2-977,-6 7 1,0-2 934,5-5 0,-2 1 0,3-3-159,-3 1 1,3-1-291,1-2 0,1-1-489,3-2 1,2 0 1065,0 1 1,2-2 0,-1 1 0,5-3 0</inkml:trace>
  <inkml:trace contextRef="#ctx0" brushRef="#br0" timeOffset="172974">23763 11345 18560,'-1'-3'1305,"0"1"-582,1 2-735,15-6-21,-3 9 16,8-6 11,-11 10-5,-5-3 17,-1-1 5,-1 0 17,-2-1 17,1 0 263,-1-1-34,-2 2 28,-2-1-10,-4 4 140,-11 0-231,1-1 12,-7 0 33,5-4 12,0 0 5,-1-3-28,2-1 191,-4-7-264,7 0-10,-2-6 32,7-4-111,5 3-17,1-6-17,4 7 1,1 0-18,0 1-22,2 1 6,3 0-1,12-4-16,-1 4 5,10-2-27,16 8 33,-7 4-406,16 5 384,-11 6-3,-10 4 0,0 1-20,14 10 17,-16-7 0,-1 2-39,4 10-34,-6 1 17,-7 2-3254,-8 1 3282,-6 2 11,-10 3-536,-10 3 565,-11 4-1,-11 2-796,15-21 0,-2 1 801,-3 0 1,-1 0-3,-2 2 0,-1-2 3,-2 1 0,0 0 16,0-2 1,0-1 13,2-2 1,-2 0 58,-5 0 1,0-2-279,-15 3 318,-4-4-1,31-15-10,5-7 1999,6-1-2050,5-5-22,3-3-28,4-3 552,3-3-581,15-13 2442,0 8-2416,16 0 0,4 2 212,8 2-238,-5 4 1,1 3-73,12 2-67,4 2-73,4 3-3212,3 1 3195,-28 3 0,-1 1-157,2 0 1,1 0-535,0 0 1,0 1-327,1-1 1,0 1-3648,12 0 1,-1 0 3834,14 0 0,-2 0 0,-43 0 1</inkml:trace>
  <inkml:trace contextRef="#ctx0" brushRef="#br0" timeOffset="173366">24170 10800 18924,'-41'-20'535,"0"-1"0,0 0 0,-16-7 0,4 8-328,-3 14-919,-3 6 790,-4 8-713,31-3 1,0 3 662,-1 2 0,1 3-9,-1 0 1,0 3-6,0 2 0,1 2-14,0 1 0,1 3-6,-1 2 1,2 2-1137,0 1 1,1 3 1128,4 2 0,0 3 0,2-1 2,-3 7 0,2 1-149,5-5 1,0 1 0,3-1 136,3 4 1,3-2-149,3-1 0,2 0 134,1-1 1,4-1 11,3-1 0,2-1-6,3-2 0,2-1 8,4-2 1,3 0 11,2-3 0,3-1 5,3-2 1,2-2 5,3-1 0,1-3 5,4-1 1,2-2 2,0-2 1,4-1 0,0-3 0,3-1 1,-1-1-295,8 1 0,0-1 298,-6-2 0,2-1 1,1-1 36,0-2 0,1-2 1,-3-1 7,9-1 1,-1-3-11,-8 1 1,1 0 0,-3-3 35,1-3 0,-4-2 22,-3-1 1,0-3 678,6-10 1,-2-3-663,-12 6 0,-2-1-20,5-10 1,-4-1-40,-12 8 1,-4-2 24,2-16 1,-2-3-794,-4 10 1,-2 0 722,0-14 1,-1 0-4,-5 14 1,-1 1 46,-3-1 1,-1 1-45,-1 2 1,-2 0 81,-3 2 0,-2 1-104,-1 3 0,-3 2-19,-20-22 142,3 22 1,-3 3-191,7 7 0,-1 1-31,-12-2 1,0 3-66,9 7 1,0 3-824,-15 1 1,1 1-984,11 2 1,1 1 1971,-14 1 0,4 2 0,13 0 0,2 1 0</inkml:trace>
  <inkml:trace contextRef="#ctx0" brushRef="#br0" timeOffset="173847">25791 10069 20543,'-9'-45'642,"0"1"0,1 3 0,2 8-399,5 12 278,0 7-246,1 3 0,0 5-172,0 3-307,0 2 49,3 17 103,3-2 67,8 18 90,6-3-105,7 8 0,6 6-1707,-13-18 0,1 0 1701,3 2 1,0 1-12,2 2 0,1 0-653,1 2 1,1 0 574,0 1 0,2 1-198,-3-3 0,1 2 0,0-1-125,3 5 1,-1 0-250,10 10 1,-2-1-502,-14-16 0,-1 1 1168,10 15 0,-2-3 0,-3-2 0,-9-13 0,0 0 0</inkml:trace>
  <inkml:trace contextRef="#ctx0" brushRef="#br0" timeOffset="174464">26673 10981 17532,'-15'-42'334,"0"0"0,2 4 0,3 7-149,9 17 1024,1 2-1108,3 1 337,0 1-410,3 1-22,2 0-23,2 2 200,3 1-205,15 1 11,-3 2-12,12 0-5,-7 7-17,1 6 1,1 2-12,12 7-1367,-10-1 1,0 0 1344,5 9-1,-2 1-618,-1 2 574,-4 1-12,-5 1-5,-8-1 67,-8 0 96,-10 8 61,-9-10 11,-8 5 34,-8-14-128,-4-2 195,-4-3 224,-19 0 2067,13-6-2218,-12-2 45,19-6 759,-4-7-776,10 0-102,-1-6 52,12 2 188,5 0-262,2 2 926,2-1-1020,3 5 340,0 0-498,2 3 167,2 1-110,2 0 22,5 0 5,5 2-33,39 14 12,-14-2-852,5 4 0,1 1 829,2 5-3,-16-7 0,-1 0-438,6 7 340,-7-1-6,-8-1 12,-8 0 33,-7-2-140,-15 8 90,-7-8-2750,-16 6 2633,-4-10-96,-10-1 322,-4-2-910,-7-2-487,-2-3-1189,-3-4-548,0-1 3176,27-3 0,2 0 0,-3 0 0,3 0 0</inkml:trace>
  <inkml:trace contextRef="#ctx0" brushRef="#br0" timeOffset="174857">26953 10580 11928,'0'-5'3349,"0"1"-1265,0 4-1888,-66-37-3603,33 28 3502,-10-10 0,-2 5 280,4 21-165,7 5 0,-2 2-1358,-21 11 1232,18-6 1,-1 1-24,10-2 1,2 0-26,-2 3 1,1 2-20,0 1 0,0 2-476,0 2 0,2 2 462,-1 1 0,2 2 5,1 2 1,2 1-12,1 0 0,1 2-8,3 1 0,3 0-6,1 1 0,3-1-397,2 0 1,3 0 391,1-2 0,3-1-1,4-2 1,2 0-371,12 27 360,15-6 33,-11-30 0,3-1 14,3-1 0,3-3 8,3 0 1,2-2 16,4-1 0,2-2 0,3 0 0,1-3 9,4 0 0,1-2 8,3-1 0,0-2 0,3-1 0,0-1 16,1-1 1,1-1 19,0-1 1,1-1-119,0 0 0,0-2 149,-2-1 0,2-3 47,-6-1 0,2-3 0,-3 0-241,6-4 1,-1-2 169,-11 3 0,2-3 0,-4 0 55,-3-4 0,-5-1-6,-4-1 0,-2-2 582,-4 0 1,-3-3-639,-3-1 1,-4-1-46,-3-2 1,-2-2 0,-3-1 0,-2-1-29,-2-1 1,-2-1-18,-2-1 1,-3 0-6,-2-1 1,-2 2-32,-3-1 1,-2 1 647,-2 2 0,-5 1-795,-14 0 0,-7-1 0,0 5 85,0 0 1,-4 4-99,-3 0 1,-5 0 0,2 6 36,-1 8 1,0 5-85,-3 1 0,-2 2-940,-2 0 1,0 3 219,-1 2 1,0 2-1887,0 0 1,-1 3 2846,17-1 0,-2 2 0,5-1 0,5-1 0,4 0 0,-1 0 0,1 1 0</inkml:trace>
  <inkml:trace contextRef="#ctx0" brushRef="#br0" timeOffset="175365">23411 12123 19338,'21'-46'615,"0"-1"1,-3 6 0,-2 6-43,-4 12-455,-4 9 1318,-3 4-1497,-4 8 492,-1 2-575,-2 8 228,-2 4-66,-6 13-12,-4 6-44,-10 11-522,-9 10 544,12-22 0,-3 2-137,-5 2 1,-3 2-1,1-1-1010,-8 9 1,-2 0 980,5-6 0,-3 3 1,0-1-341,-4 3 0,1 1 1,1-3-586,9-7 0,1-3 0,-1 3 442,-8 7 1,-2 2 0,4-3-821,1 2 0,3-3-2609,3-5 0,3-1 3763,5-5 1,2-4 0,-1 4 0,10-14 0</inkml:trace>
  <inkml:trace contextRef="#ctx0" brushRef="#br0" timeOffset="176360">22136 13479 12152,'21'-49'1583,"0"1"1,1-2-1,-3 7-754,-5 14-67,2-3-85,-7 16 443,-2 2-622,-1 4 511,-3 3-561,-1 2-75,-1 3-564,-1 1 785,-2 8-633,0 3 67,-3 12-17,-1 4-22,-3 10-1824,-3 6 1823,-3 6 7,-1 3-4,4-12 1,-1 0-26,-5 18-1319,7-20 1,1-2 1324,1 5 6,4-5 10,3-8 24,9 5 44,-2-16 44,7 3 52,-3-16 4,1-3 12,3-5 1438,4-4-1466,2-6 0,4-5 11,1-3-5,2-3 2476,0 0-2494,-2-2-21,-1 1-6,-2 3-12,0 1-5,-3 5 51,0 2-91,-8 8-37,-2 2-25,-7 6-10,-1 0 927,0 4-888,0 10-22,-1 27 5,0-6-3408,-1 16 3369,-1-19-33,0 4-79,0 1-95,1 4-106,1 1-764,0-1 546,2-2-12,2-3-40,3-5-1427,16 5 1360,-8-18-50,12 2 2961,-10-20-3106,2-6-90,3-6 5,1-7-441,4-5 660,0-7 212,1-6 147,1-6 178,-8 5 0,-1-2 177,-4 9 0,-1-3 133,5-14 1,0-7 0,-2 5 54,-4 8 0,-1 1-717,0-1 0,1-3 0,-3 5 809,-3 8 0,-2 0 574,-3-21 0,-2 0-1134,-2 20 1,-2 0 575,-3-17 1,-3 3 113,-16 1 198,-6 3-20,3 17 0,-3 1-58,-20-9-261,16 14 0,-1 2 188,-23 3-222,29 10 0,-1 0 846,-1 2 0,-1 2-896,-2 1 0,0 3 81,-1 1 1,0 2-136,-2 4 1,1 2-17,-1 2 0,0 3-20,0 3 0,-2 3-743,3 2 0,-1 5 1,1-1 706,-7 7 0,0 1-12,7-2 1,-2 1-1,4 0-125,-3 6 0,1 4 107,9-3 0,-1 5 1,0 2-1,4-4-423,3-6 1,3-1-1,-1 2 422,-1 5 0,-2 4 0,2-1 0,6-5-8,6 5 1,4-5-18,2 0 0,2-2-9,5-2 0,3-1 6,1-3 0,3-1 6,4-3 0,4-2 2,1-2 0,4-1 505,18 5 0,4-4-483,-8-8 1,2-2 11,15 3 0,1-2-11,-11-10 0,0-3 3,1-2 1,2-1 0,-1-1 9,8-2 1,1-1 21,-7-1 0,2 0 1,-3-2 36,5-4 1,-3-3-547,1-1 1,0-1 576,-3-2 1,1-3 69,-8 0 1,3-3-1,-4-1 416,5-3 1,-2-2-428,10-8 1,-3-6 80,-9-5 1,-6-2-155,-9 10 0,-2-3-5,-1-5 0,0-5 0,-5 0-19,-6 7 0,-4 1 0,0 0-226,0 0 1,1 0 0,-3 1 199,-4-17 0,-3 4-20,-3 19 0,-1 4 4,-17-28-24,-7 9-16,-8 11-16,-8 7-40,-7 8-17,-5 5 28,27 12 0,-1 2-210,-13 1 1,0 1-24,11 1 1,0 1-1975,-18 3 1,2 1 2279,-7 5 0,10 0 0,26-2 0</inkml:trace>
  <inkml:trace contextRef="#ctx0" brushRef="#br0" timeOffset="176823">24499 12303 16273,'-23'-53'987,"0"0"1,1 0 0,4 8-490,11 19-72,0-1 1563,4 16-1793,2 5 532,0 3-862,1 2 447,3 8-307,4 3 1110,6 12-1105,5 5-635,6 6 624,4 7 12,3 6 16,5 5-1280,-18-24 1,0 0 1209,1 3 0,1 0-45,-1 1 0,0 0-64,1 2 0,-1 1-93,0 0 0,0 0-137,0 2 1,-1-1-460,-1 0 1,1 3 839,3 9 0,2 5 0,-2-6 0,-8-16 0,0-1 0,9 23 0,1 0 0</inkml:trace>
  <inkml:trace contextRef="#ctx0" brushRef="#br0" timeOffset="177498">25566 13248 15972,'1'-3'2964,"-1"0"-982,0 3-2021,-28-15 22,10 11 28,-26-11-912,17 15 929,-3 0 28,-1 0 263,-27 0-151,22-2 28,-15 0-6,29-3 286,5 2-324,2-1 112,4 1-191,2 1-29,2 1-38,3 0 436,1 1-459,1 0 11,0 1 6,0 2 23,-5 9-23,1 0 5,-3 6 1,3-3 0,2 1-12,1 2 6,2 1-6,0 1 1,3 1 5,2-1 0,3 0 5,0-1 7,1-1-7,0 0 12,-1 0 5,-1 0 18,-1-2 16,-2-1 5,-2-2 23,-1-1 0,0-1 28,0-3 11,-1 0 6,0-3 50,-1-1 51,0-1 1630,2-2-1759,0-6-34,0 0-6,0-4-10,2 0-1,0 1 12,2-1-6,2 0-28,0 0 17,2 0-29,0 0 7,2 2-12,2 0-5,1 2-1,2 0-16,1 2 17,3 1-23,2 2-22,15 9 16,-7-1-1064,11 10 1059,-11-2-11,-2 4-534,-1 1 494,-3 2-16,-4 0-423,-5 12 390,-8-9 16,-9 10 0,-10-13 22,-9 1-22,-7-2-689,-6-2 605,-5-1-95,-4-4-157,-3-3-219,-1-4-336,2-4-520,2-2 1,4-6 1522,-12-11 0,28 7 0,-6-6 0</inkml:trace>
  <inkml:trace contextRef="#ctx0" brushRef="#br0" timeOffset="177880">25397 12869 17007,'-49'-11'341,"-1"-1"1,3 3-1,4 5-128,-1 12-2458,-5 9 2379,-3 6-86,24-8 0,-1 1-870,0 2 1,0 1 835,-1 2 0,0 2-9,0 1 1,0 2 62,1 1 0,1 1-80,0 2 1,2 1 0,1 0 0,1 2-17,-4 17 0,2 1 14,8-13 0,2 2 0,-2 10 0,3-1 3,9-15 0,4-1-1,3 28-294,10-4 346,10-5 27,13-6 28,8-5 39,11-7 73,-23-19 0,1-2-137,4-1 0,2-1 0,1-1 0,2-2-6,2-1 1,1-1-1,0 0 1,3-2 33,-4-1 1,4-1 0,-2-1-12,5-1 0,1-1 174,-7 0 0,1-1 1,-3-2-173,2-2 1,-3-2-4,1-2 1,-2-2 26,-1 0 1,0-3-13,-2-1 0,-1-2 2,-1-1 1,-1-1-3,-1-2 0,-2-2-23,-1-1 1,-2-1-12,-1 0 0,-1-3-8,-2 0 0,-2-2-87,-2-1 1,-1 0 69,-2-1 0,-2 0-3,-1-1 1,-2-1-18,-3 2 0,-1-1 0,-3 1 1,-1 1 16,-6-28-16,-10 7-12,-12 5-22,-13 7-23,-12 6 9,20 19 0,-2 2-26,-3 1 1,-2 3-23,-3 1 0,0 1-42,-3 3 1,-1 1-579,0 1 0,0 2 387,-1 2 1,1 1-379,1 2 1,-2 1 616,2 4 1,-3 3 0,5-2-1,-18 3 1,18-1 0,0 0 0</inkml:trace>
  <inkml:trace contextRef="#ctx0" brushRef="#br0" timeOffset="178490">21943 14573 20465,'12'-39'399,"-1"0"1,0 2-1,-4 12-169,-7 23 1122,0 2-1347,-4 1 417,-12 9-394,-4 4-28,-17 12-998,-3 4 992,-10 9-882,21-17 0,-1 2 877,-2 2 0,-2 0-12,-1 3 1,-2 0-18,0 1 1,0 0-42,0 1 0,0 0-14,1-1 0,-1 2-146,6-3 0,-1 1 0,2-1-712,-5 4 0,2 0 432,-8 9 0,2-1-1261,15-13 1,2-2 117,1 0 1,1-1-6918,-11 18 8527,6-7 1,14-18-1,4-8 1</inkml:trace>
  <inkml:trace contextRef="#ctx0" brushRef="#br0" timeOffset="179215">21147 15624 13239,'0'-4'5069,"0"2"-1092,0 2-3988,-53-48 0,29 41-1,-27-3 1,-3 7-1059,9 33 1064,13-5 1,-5 3-1,3-1-1120,4-2 0,1 1 1115,-12 10 0,1 2-15,11-9 1,1 0 2,0 1 1,1 1-23,1 0 0,1 0-11,2-1 0,1 0-8,4-2 0,0-1-76,-8 24 11,10-8 75,9-5-30,10-6 17,8-5 50,9-4 28,6-4 12,5-5 27,4-4 119,2-5 27,19-5 863,-14-5-886,11-5 6,-19-3 253,-3-2-191,-5-2-1,-5-1 276,-1-10-309,-9 5-28,-3-9-39,-6 9-34,-4-3-22,-3 2-5,-3 1 335,-5 0-341,-3 3 689,-4 2-729,-2 3 544,-3 3-588,-1 2-6,-2 3-1220,-1 4 1198,0 2-34,0 4-211,0 4 178,1 4-29,2 4-22,2 2-72,2 3-254,-1 12-1489,8 5-459,3-1 2431,12 1 0,1-23 0,3-1 0</inkml:trace>
  <inkml:trace contextRef="#ctx0" brushRef="#br0" timeOffset="179643">21239 15210 18604,'-44'-19'255,"0"0"1,0 0-1,2 1 1,1 1-1,4 7-210,-20 12-878,25 2 0,-1 1 833,-2 3 0,-1 2-6,-3 2 1,0 1 10,-2 4 1,0 1-9,-1 2 0,-2 3-7,3 2 1,-2 3 0,-1 2-4,0 5 0,-1 2 0,1 1-608,0-1 0,-1 1 0,3 1 606,2 1 0,1 2 1,4-3 144,0 5 0,2 2-179,7-4 0,0 4 1,3-2-608,-2 6 1,3 1 606,5-9 1,1 3-1,4-3-35,4 0 0,4-1 172,4-2 1,2-1-154,4-3 1,3 0 575,4-3 1,3-2-554,3-2 0,3-2 5,4-2 1,2-2-526,1-3 0,5-2 556,21 3 1,3-4 2,-11-5 0,0-2 38,-4-1 0,3-2 0,-3 0-38,7-4 1,-1 0-284,2-1 0,0-1 314,0-2 0,0-1-362,-1-1 1,1 0 392,-2-4 0,-1-1 22,0 0 0,-2-3 219,-2 0 1,-1-3-198,-2 0 1,-1-2 459,-4-1 0,-1-2-345,10-13 0,-2-3-109,-13 8 1,-1-2 32,7-10 0,-3-2-52,-14 10 0,-3-1-23,0 0 0,-2-1 542,-2-1 0,-1-1-520,-1-16 1,-2 0-65,-2 13 1,-2 0-4,-1-11 0,-2 1 342,-8-13-330,-6 5 0,-5 5-23,-7 6 370,-4 5-409,-6 5 1387,-4 7-1465,-4 5-68,-2 6-123,-2 6 410,1 5-988,2 3-8697,-11 5 9572,21 2 0,3 0 0,23-1 0</inkml:trace>
  <inkml:trace contextRef="#ctx0" brushRef="#br0" timeOffset="182539">22676 14454 24339,'-5'-36'238,"-1"-1"1,-4-22-166,10 59 176,0 0-288,0 6 33,5 13 12,0 4-17,7 13 16,1-4-1042,3 3 1026,3 3-11,4 1 4,3 3-15,3 0-46,3 2-77,3 1-259,3 0-1630,1 1-95,3-1-6709,-5-6 8849,-5-5 0,-15-17 0,-8-7 0</inkml:trace>
  <inkml:trace contextRef="#ctx0" brushRef="#br0" timeOffset="183048">23046 15321 23049,'-7'-38'181,"0"0"0,7 1 0,6 7-69,19 17 247,13-1-280,-8 8-29,0 2-22,1 2 88,0 3-88,0 4 0,2 6-6,0 5-5,12 21-713,-11-5 685,8 16-1145,-17-10 1128,-3 4-6,-3 0-11,-4 2-45,-8-13 1,-1 0-68,0 16-61,-2 10-863,-5 2 448,-1-24-330,-1 15-1011,0-31-1073,0-2-5455,1-4 8502,0-2 0,2-6 0,-1-2 0</inkml:trace>
  <inkml:trace contextRef="#ctx0" brushRef="#br0" timeOffset="183256">23043 15592 18638,'39'-21'-250,"0"-1"1,0 0 0,15-8 0,-3 6-574,7 15-717,0 1-1126,-1-1-2348,-2 1 5014,3-2 0,-28 5 0,-2-1 0</inkml:trace>
  <inkml:trace contextRef="#ctx0" brushRef="#br0" timeOffset="183581">23842 14970 18919,'-44'-20'579,"0"1"0,0 0 0,-1 2 0,-1 1 0,4 3-442,-3 4 0,2 3-1128,-1 2 0,-2 2 1101,1 3 0,-2 2 0,3 0-1561,0 2 0,0 1 1462,-2 0 1,-3 1-1,4 2-3,6 3 1,4 1 198,-1 1 0,-1 5-241,-5 9 1,-3 7-1,4-2-3,2 1 1,2 2-483,-1 3 1,-2 3-1,7-1 449,10-1 0,5-1-22,2 2 0,4 2-186,6 19 1,8 1 137,3-15 0,5-2 65,2-5 0,3 0 1,3-3 9,11 1 1,6-5-56,3-1 0,7-2 112,3-5 1,6-2 0,-1-3 188,-10-4 1,-1-2 0,3 0-166,14 3 1,4 0 0,-4-3-387,-13-4 0,-2-3 0,-1 0 386,1 1 1,1-1 0,-1-1-2,-1 0 0,1 0 0,-1-1-19,0 0 1,-1 0 0,0-2 25,19 2 1,0-2-336,-3 0 1,-1-2 387,-3-3 1,0-1 58,-5-2 1,-1-2 365,-4-1 0,-1-5 60,13-18 0,-3-5-414,-22 13 0,-3-2-34,10-16 0,-6-2 89,-18-12-78,-7-3 408,-10-6-517,-2 30 0,-2 0 623,-3-1 1,-2-1-661,-2 0 1,-6-1-296,-15-5 1,-9-3 0,1 4-1122,-3 1 0,-3 3 1439,5 6 0,-5-2 0,-1 3 0,9 6 0,6 7 0,3 4 0,-2 0 0,-1 0 0</inkml:trace>
  <inkml:trace contextRef="#ctx0" brushRef="#br0" timeOffset="193147">28378 9239 20436,'-53'-6'-721,"13"1"753,46 3 246,7 0-262,6-1-87,9 0-48,7-1-166,-4 2 1,3 0-482,19 0 257,-17 0 1,-1 2-273,13 0-642,-3 3 640,-7 0 28,-6 3 4,-9 1 53,-8 0 564,-8 2 114,-7 1 177,-11 2-1,-10 2-38,-12 4 16,0-4 1,-3 2-627,7-4 0,-1 0 640,-13 5 1,-1-1 47,11-4 0,1 0 39,0-1 0,0 0 315,-28 11 4,8-2-78,8-1 416,9-4-701,11-2-124,9-3 6,8-2 61,4-1 85,8-1 497,30 2-604,-3-4 12,30-2-85,-13-6 0,7-3-669,3-5 669,2-3 23,-1-2 17,-3-4 61,-4-3 33,-5-2-779,-6-4 858,-7-2-5,-8-2 55,-7-2-11,-8 1 196,-8-15-810,-9 13 553,-19-20-135,1 27 17,-11-6 23,6 16 33,1 3 1230,3 5-1163,4 2-11,5 4 576,3 3-727,5 1 829,4 1-1076,1 1 841,2 1-667,1 4 62,2 3-18,3 5-16,3 4 0,4 5-5,5 4-18,2 5-479,5 4 452,1 3-169,0 3 1,-1 2-494,4 13-1062,-8-11 1,-3 0 1745,-11 12 0,-4-27 0,-3-1 0</inkml:trace>
  <inkml:trace contextRef="#ctx0" brushRef="#br0" timeOffset="193818">29125 13132 22593,'-1'-6'1226,"-1"1"-296,2 5-896,-66 16-3208,30 8 3185,-10-4 1,-2 4 2,21 1 0,2 3-9,-5 2 1,0 1-15,-3 3 1,-2 1-15,-1 2 1,-2 0-40,-1 3 1,-1 1-74,-2 2 1,0-1-140,0 1 0,-3 3-1028,5-4 1,-4 3 0,2-2 1037,6-5 0,1-2 0,1 0 0,3-4 0,0 0 1,4-3-1,4-5 0,0 1 0</inkml:trace>
  <inkml:trace contextRef="#ctx0" brushRef="#br0" timeOffset="194030">27753 13654 18044,'1'-10'4073,"0"3"-2785,-1 7-482,0 0-716,75-47-2397,-36 45 2335,13-15 0,0 5 17,2 45-31,-23-13 0,1 3-843,2 2 1,0 2 842,3 3 0,1 1-12,1 3 1,0 1-14,2 0 0,-1 2-26,1 0 1,-2 1-59,1 0 0,-1 1-135,-1-1 0,-2 1-252,0 0 1,-1-1-592,-3 1 1,0-1-1757,-1 0 0,-2 0-1705,-3-5 1,-1 0 4163,-4-4 0,-2-3 1,2 2-1,-10-12 1</inkml:trace>
  <inkml:trace contextRef="#ctx0" brushRef="#br0" timeOffset="197904">29707 9222 21959,'-3'-56'777,"0"0"0,0 4 0,1 7-497,2 13-28,1 0 5,0 3-27,-1 2-11,2 4-23,-2 3 274,0-1-369,0 10-17,0 0-95,0 10-140,0 1 50,-2 2 56,2 3 40,-2 6 16,1 7 0,-1 8-17,-1 30-1399,-1-7 1407,2-14 1,-1 0-8,-2 18-1,-1 0 17,-1 1-5,-1-4-1,0-2 7,-4 11-244,4-16 238,-5 18 10,6-24-16,0-4 17,4-9 39,2-16 34,0-2 571,2-6 930,3-6-1367,6-14 102,12-18-292,0-3 5,8-6-870,-7 10 870,3 2 6,0 0 0,0 4-17,0 4-357,7-2 368,-11 11-28,3 0-11,-6 12-28,-6 2 12,4 5 836,-4 4-870,3 5-34,1 4 384,3 4-496,0 3-3516,2 5 3259,2 1-186,-1 2-740,1 0 125,1 1-973,-1 0-1599,0 1 3826,1 0 0,-12-13 0,-1-3 0</inkml:trace>
  <inkml:trace contextRef="#ctx0" brushRef="#br0" timeOffset="198235">30398 9042 18301,'2'-37'232,"0"-1"1,1-22 1982,-2 59-2332,-1 1-1366,3 6 1483,1 3 990,4 9-1029,1 3-45,1 5-62,1 4 1371,-1 4-2547,2 19-329,-5-10-1727,1 14 3378,-3-14 0,-3-20 0,1-1 0</inkml:trace>
  <inkml:trace contextRef="#ctx0" brushRef="#br0" timeOffset="198543">30476 9137 22162,'-7'-48'868,"1"0"0,-1 5 0,3 6-521,2 9-66,2 5-41,0 3-32,0 4-52,0 3-49,0 2-40,0 3-28,3 1-16,1-1-12,6 2-11,5-1 0,25-1 0,-2 4-3,13 7 0,3 3-1713,6 7 1707,-11-1 1,-2 3-14,1 12-18,-4 4-299,-5 5 267,-5 2-108,-4 17-1005,-16-13 1101,-5 10 45,-20-19-11,-9-1 27,-13-3-22,-11-5 1,-4-1 24,16-9 1,-1-1-1025,-21 8 1,-1-3 975,23-10 1,2-2-90,-30 5-128,3-3-62,5-3-57,8-3 404,-4-17 0,26 12 0,-1-13 0</inkml:trace>
  <inkml:trace contextRef="#ctx0" brushRef="#br0" timeOffset="198785">31312 8928 19178,'51'-13'-574,"1"0"1,-4 1 0,-5 2-906,-1 2-755,0 2-992,-2-1-3535,-6 2 6273,-6 2 0,-15 1 0,-5 2 1</inkml:trace>
  <inkml:trace contextRef="#ctx0" brushRef="#br0" timeOffset="198972">31438 9207 21785,'55'-20'-264,"-1"0"1,-2 1 0,-5 3-342,3 3-358,5-2-510,0-1-1851,1 0-704,0 0-4401,-7 2 8429,-9 2 0,-19 7 0,-9 1 0</inkml:trace>
  <inkml:trace contextRef="#ctx0" brushRef="#br0" timeOffset="199371">32371 8841 20912,'-6'-40'30,"1"0"0,-1 2 0,7 10 1585,12 20-1610,5 1 12,4 1-17,4 3-11,2 1-6,3 3-17,1 4-49,13 11 32,-13 1 229,7 7-240,-19-1-22,-6 2-5,-5 5-40,-5 2 0,-11 4-6,-7 3 23,-11 1 56,-8-1 23,-5-3 38,-2-3 1,0-5-305,0-3 316,3-3 0,5-3-11,4-1 1065,8-3-1065,5-2 338,5-2-232,6-4 704,2-1-626,9-5 28,7 0 23,30-3 557,1-1-781,3-2 0,7 0-1549,-1-2 0,1 1 1473,3-1 0,0 0-64,1 0 0,-1 0-586,-14 2 1,-1 1 204,2 1 0,0 0-755,0 0 0,0 1 1259,8 0 0,-4 1 0,4 0 0,-3 0 0</inkml:trace>
  <inkml:trace contextRef="#ctx0" brushRef="#br0" timeOffset="203685">30355 10431 19068,'-20'-38'99,"-1"0"0,1 3 0,10 8-26,19 18 643,5 0-643,3-1-6,3 2 0,3 0-11,2 1-28,1 2-17,14 3-28,-9 2-11,8 5-11,-13 4-56,8 13 39,-10-3-304,6 11 288,-13-6 4,-4 3 257,-5 1-256,-9 13 33,-7-10 46,-20 20 100,-10-16-40,-3-1 367,0-10-311,13-11 214,-7-1-101,11-6 359,-6 0-315,19-6 352,0 0-391,9-3-190,1-1-16,1-3-18,0 2 0,1-1-10,1 1-1,8-4 6,0 4-6,6-1-11,-2 3-11,13 2 11,-4 0-12,10 4 12,-7 2 0,0 3-471,0 3 465,0 1-228,-2 3 211,-3 0 1,-2 2-28,-2 7 50,-7-5-40,-2 7-10,-9-8-51,-13 9 45,0-6-5,-12 5-12,2-11-11,-1-2 28,-2-2-23,-1-2-49,0-2-119,0-3-224,1-2-358,2-2-867,4-4-1873,4-2-4838,4-3 8407,6 0 0,3 4 0,3 2 0</inkml:trace>
  <inkml:trace contextRef="#ctx0" brushRef="#br0" timeOffset="203980">31251 10430 23304,'38'0'611,"17"-4"-539,-15-4 1,13-1 0,-15 1-1993,-2 2 1965,-2-1-11,-4 1 606,-3 1-596,-6 1-66,-4 1 255,-4 1-462,-4 0-365,-4 1-812,-2 0-661,-2 0 2067,-5 1 0,3-1 0,-2 1 0</inkml:trace>
  <inkml:trace contextRef="#ctx0" brushRef="#br0" timeOffset="204961">32001 10126 20548,'1'-41'504,"0"0"0,-1 3 0,1 10-111,3 23-96,-2 1-118,0 3-117,-1 0-96,1 4 56,-1 3 18,2 8 4,-1 5-16,-1 6 6,0 6 0,-2 4 22,-7 25-579,-1-10 503,2-17 1,-2 0-1867,-4 14 1741,0-1-124,1-3-555,2-4-28,2-3-4394,5 6 5246,6-9 0,-2-7 0,4-13 0</inkml:trace>
  <inkml:trace contextRef="#ctx0" brushRef="#br0" timeOffset="205176">32441 10109 14630,'55'-16'-630,"0"1"0,-13 0 1,-8 5-1,-11 10 1</inkml:trace>
  <inkml:trace contextRef="#ctx0" brushRef="#br0" timeOffset="205369">32387 10356 13116,'-3'0'5063,"0"1"-3489,3-1-1764,69-20-5790,-29 10 5705,8-4 1,2 1-712,2 0 367,3-1-1823,2-1-479,-1 0-1229,-1 1 2234,-8 2 1916,-8 2 0,-19 5 0,-8 2 0</inkml:trace>
  <inkml:trace contextRef="#ctx0" brushRef="#br0" timeOffset="205764">33052 10013 16387,'-1'-4'3148,"1"1"-1065,0 3-1848,42-60-2448,-26 42 2230,9-16 0,1 4 16,-12 25 680,3 2-713,0 1 0,1 2-17,0 1 354,6 9-354,-6 2-28,3 7-17,-8-1 18,-4 3-1,-1 1 17,-4 3 0,-2 0 5,-4 3-182,-3 0 193,-3 2 24,-5-2 4,-8 11 12,2-11 6,-6 6 16,6-13 1172,0-3-1160,-1 0-1,2-2 119,-9 1-90,8-4 11,-3-1-6,11-7-6,5-2 1,2-1 123,3-1-152,8-2 211,3-1-261,10-2-45,5-1-61,8-1-1799,7 1 1625,6 0-62,5 1-55,3 1-51,1 1-56,-1 1-129,-2 0-895,-4 1 335,-3 2-560,-5 1-829,-4 3-2122,-6 2-1204,-5 0 5897,-8 0 0,-8-4 0,-4-2 0</inkml:trace>
  <inkml:trace contextRef="#ctx0" brushRef="#br0" timeOffset="206243">31348 11326 9540,'-49'9'588,"-1"-1"0,1 1 0,3-1 0,1 1 0,3-2-934,2 0 1,2-1 616,0 1 1,1 0-3,2-1 0,0 1-12,3-2 1,0 1 207,-25 6-40,8-3-88,9 1-57,8-4-17,6 1 808,4-2-796,5 0 767,2-1-701,2 0 687,1 0-686,2-1 1645,1 1-1713,0-1 339,3-1-434,2-1-44,2 0 122,1 0-89,5-1 12,4 0-40,8-2 0,10-2-40,11-3-3413,12-2 3355,-18 3 0,2 0-17,5-1 0,1 0-283,6 0 0,2 0 280,4-1 0,2-1-919,5 0 0,1 0 908,-18 3 0,1 0 1,0-1-7,3 0 1,0 0-1,0 0-1,1-1 0,0 1 0,4-2-370,1 0 0,5-1 0,0-1 0,-2 1 364,3-1 0,-2-1 0,3 0 0,-3 1 1,3-1 0,-1 0 0,-3 0 85,0 0 1,-3 0 0,-1 0-89,1 1 1,-1-1-1,1 0 6,-2 0 0,0 0 0,0 0-2,-1 1 0,-1 0 0,0 0-10,-2 0 1,-1 1 0,0 0 7,-2 0 0,-1 1 0,0 1-7,16-5 1,-1 2-9,-4 0 1,-1 2-15,-5 1 0,0 0-146,6 0 1,0 1-4,-18 2 0,0 1-818,9-1 1,-5 2-1030,-10 0 650,-5 2-3172,-27 1 5114,-10 0 1,4 0 0,-2 1 0</inkml:trace>
  <inkml:trace contextRef="#ctx0" brushRef="#br0" timeOffset="206567">30539 11827 18706,'50'-10'301,"0"0"1,1 0-1,-4 0 1,0 1-1,-4 1-2201,-3-1 1,-3 2 2025,2-1 0,3 0 88,9-1 1,6-1 0,0 0-389,-5 3 0,-1 0 0,3-1 211,-7 2 1,2-2 0,0 1 0,-2 1-110,7-1 0,-2 2 1,-2 0 135,10-2 0,-1 0-424,2 1 0,1-1 399,-20 2 0,0 0 0,0 0 14,21-2 1,0-1 4,0-1 1,-1 1 220,-3-1 0,2 0-160,-8 0 1,1-1 0,-2 1-17,5-2 1,-1 0-39,-10 2 1,1-1 0,-4 0 12,-2 1 0,-4 0-5,-2 0 0,-2 0 45,27-6-23,-8 2-28,-7 1 1041,-8 3-1074,-6 2 1756,-1 0-1880,-11 3 2454,-4 0-3014,-10 2-3723,-11 1 4373,-3 0 0,1 1 0,1 0 0</inkml:trace>
  <inkml:trace contextRef="#ctx0" brushRef="#br0" timeOffset="211002">20492 10498 15516,'0'0'0</inkml:trace>
  <inkml:trace contextRef="#ctx0" brushRef="#br0" timeOffset="211193">22210 10214 20474,'43'-7'-336,"1"0"1,-1 0 0,4-4 0,-8 3 0,-8 12 0</inkml:trace>
  <inkml:trace contextRef="#ctx0" brushRef="#br0" timeOffset="211369">24168 10202 20614,'45'-11'-2685,"-1"1"1,-4-1 0,-6 6 2057,-11 12 0,-10-4 0,-6 0 1</inkml:trace>
  <inkml:trace contextRef="#ctx0" brushRef="#br0" timeOffset="211523">25332 10208 23049,'-42'-3'977,"-1"0"1,4-1 0,9 2-301,20 2-487,3 2 161,3 0-849,3 3-1152,3 1-973,4 1 2601,8 2 0,-6-4 0,1 0 1</inkml:trace>
  <inkml:trace contextRef="#ctx0" brushRef="#br0" timeOffset="212102">25854 10899 23561,'17'19'-2539,"-2"1"1357,-9 4-140,0 3 262,1 3 101,-2 4 52,0 3-37,-1 3-2928,-2 22 3823,0-7 1,-2-9 0,0-21 0</inkml:trace>
  <inkml:trace contextRef="#ctx0" brushRef="#br0" timeOffset="212302">26125 12188 13678,'18'28'-2507,"-2"-4"1189,-12-12-751,0 0 2034,2 4 0,-3-8 0,1 1 1</inkml:trace>
  <inkml:trace contextRef="#ctx0" brushRef="#br0" timeOffset="212769">26075 14737 7733,'-3'49'0,"1"0"0,0-10 0,0 0 0</inkml:trace>
  <inkml:trace contextRef="#ctx0" brushRef="#br0" timeOffset="212928">25975 15533 10892,'-16'50'0,"3"-10"0</inkml:trace>
  <inkml:trace contextRef="#ctx0" brushRef="#br0" timeOffset="213094">25833 16118 12942,'0'0'0</inkml:trace>
  <inkml:trace contextRef="#ctx0" brushRef="#br0" timeOffset="213943">19829 10674 23666,'0'-3'-1181,"0"0"-4839,0 3 6448,-4 24-1119,2-5-1061,-3 25-303,3-14 1154,1-2 1,0-14 0,1-5-1</inkml:trace>
  <inkml:trace contextRef="#ctx0" brushRef="#br0" timeOffset="214362">19000 15951 4403,'-2'55'-86,"-1"0"0,1-5 0,0-3-186,2-13 1,-1-3-830,1 20 1101,0-18 0,0 1 0,0 13 0,0-2 0,0-5 0,0-7 0,0-16 0,0-8 0</inkml:trace>
  <inkml:trace contextRef="#ctx0" brushRef="#br0" timeOffset="215037">24300 17006 11287,'51'-12'376,"1"0"1,-9 2 0,2 0 0,-6 2-282,10-3-677,-9 3 1,-1 0 653,4 0 12,1 0 12,-1 0 16,-2 1 11,-1 1 22,-3-1 23,-1 2 12,-3-1 16,-2 1 28,-3 0 370,-3-1-331,0 0-2217,-4 1 2245,0-2-10,-2 1 374,17-8-543,-13 3-44,16-5-29,-16 4-22,4 2-23,2-1 419,3 0-620,4 1-475,1 2-607,2 2 1929,7 2 1,-22 2 0,-1 1 0</inkml:trace>
  <inkml:trace contextRef="#ctx0" brushRef="#br2" timeOffset="284617">7324 11325 13676,'-1'-5'4094,"-1"1"315,2 4-4180,-12-35-173,9 26-45,-9-26-44,12 35-506,-1 1 304,1 1-22,0 7 290,3 1 1,1 6-17,4 1-1,1 4 1,1 0-6,1 1 6,1 1 0,0-2-6,1 0 6,-1 0 0,4 7-17,-5-7 5,2 3 1,-6-8 0,-2-3 5,-1-1 0,-1-3 6,-1-1 28,0-4 39,-1 0 39,-1-3 1950,1 0-1939,-4-4-72,-2-2-46,-3-6 7,-3 0 5,-1-3 5,-2-2-5,0-1 12,0-1-7,-1-1 6,1 0 6,1-1 11,0 0 73,-3-8-45,5 8 11,-3-5 17,7 9 11,0 4 6,1 2 85,1 3-142,2 2-38,0 2-17,3 3-785,-1 0 617,1 4 50,1 0 73,2 7 50,2 1-10,4 4-12,3 2 0,2 0 11,2 0-22,1-2 5,0 1 6,0-1-6,0 0 6,-2-2 6,0 1 5,-3-2-5,-1-1-1,-2-1 1,-1-2 0,-3 0-6,-1-2 11,-1-1 0,-2-2 11,0-2 993,0-1-926,-4-5-72,-2-2 5,-10-13-5,1 3 0,-6-10 5,4 6-257,2-4 241,0 0 11,1-1-1,2 0 1,1 1-6,2 2 34,1 3-6,0 2 6,2 5 11,1 1-22,0 4-1,1 2-10,1 2-29,0 2-380,1 1 251,0 4 275,1 1-196,1 29 45,2-8 6,2 21 10,1-17-529,1 1 524,1-1-6,0-2-135,2-2 135,-1-1 1,2-3 5,-2 0 0,0-4 0,0-2 0,0 1 5,-2-6-10,-2 1 16,-2-7 0,-2-1 518,0-3-2355,0 0 1826,-1-4 0,0 2 0,0-3 0</inkml:trace>
  <inkml:trace contextRef="#ctx0" brushRef="#br2" timeOffset="286073">5867 13403 22533,'-25'-38'-756,"6"10"609,19 33 193,1 4 0,2 5-16,3 3-54,1 4 10,2 1 5,1 2-2,0-1 7,2-1-40,0 0 0,0-2 15,1 0 40,-1-2-11,0-2 11,-2-1-11,-2-3 17,-2-2 17,-1-3 61,-3-1 51,0-3 78,-2 0 1165,1-2-1182,-4-1-106,-2 0-50,-4-2-7,-4 0-10,-2-3-6,-2-1 6,-2-3-1,-1-2 6,-2-2 57,-8-14-74,8 5-293,-5-9 288,11 7-1,3 1 12,3 1 17,2 3 6,2 2 16,2 4-11,2 4-23,0 4-55,0 2-224,2 2 145,-1 6 333,1 5-193,3 8-17,1 8-5,5 5-899,1 5 882,3 3-5,2 1 5,1-1 5,2 0-10,0-3 10,-1-2-10,0-4 5,-1-2 11,-2-4-11,-1-2 11,0 1-11,-5-9 11,0 1 17,-6-11 45,0-1 1722,-2-2-1610,1-6-95,-3-1-73,-2-9 5,-3-2 0,-3-4 1,-7-14-18,3 7 18,-6-8-23,6 11 11,1 1 0,-1 3-11,1 0 17,0 2-17,0 1 11,0 3-11,3 1 6,-1 3 5,3 1-5,1 2 16,0 2-16,4 2-23,-1 2-39,3 1-157,1 2 117,0 2 40,0 3 34,0 5 22,1 5 0,1 4-11,3 5 5,2 1 6,3 2-11,1-1-6,3 0 11,1-2 1,2-1-6,0-3 22,0-3-17,-2-4 6,-2-2 0,-4-3 17,-2-2 0,-4-4 16,0-1 321,-3-1-102,1-4-207,-2-2-29,-2-4-4,-3-3-7,-2-3-5,-4-4 0,-1-3 0,-3-5 0,0-1 23,0-4-18,2 0-1524,2 0 1536,2 3 0,3 3 5,1 4 23,1 1 0,1 9-68,0 1-61,2 8-179,1 3 1749,0 6-1509,4 1 29,1 7-6,4 1 11,2 3-11,3 2 0,2 1 0,0 0 0,2 1 0,-1 1 0,0-2 0,0 0-11,-3-2 11,-1-2 0,-3-2-6,0-1-11,-5-3 17,1-2 6,-3-3 11,-1-1 33,0-3 712,-1-1-706,-4-4-39,-1-1-17,-4-3-23,-1 0-33,1-1-140,0 1-1932,2 0-3541,4 4 5669,0-1 0,3 3 0,0 0 0</inkml:trace>
  <inkml:trace contextRef="#ctx0" brushRef="#br2" timeOffset="293659">10250 11176 13300,'-3'-3'3381,"2"1"-363,1 2-2760,-12-17-504,9 14-283,-8-12 344,11 18 277,1 2 52,2 2-20,3 2-67,2 3-195,1 2 150,1 1 25,7 10-22,-4-6-145,9 14 51,-10-15 31,4 4 38,-6-8 7,-1-2 3,-2-3 2,2 2-11,-4-5 50,1 0 211,-4-4 2113,-1-1-2021,-3-5-256,-1-2 31,-7-10-63,1 4-12,-4-7 1,2 5 33,-6-8 24,-4-6-76,4 6-19,0-2 44,10 14 24,1 1 66,0 1-8,2 2 53,2 0-120,0 4-804,2 1 793,-1 5 404,5 7-248,1 3-3435,4 7 3340,1-3-2327,1 1 2189,1 1 29,0 0-187,7 8-312,-5-9 293,3 5-10,-6-11 78,-2-1 2350,2 2-2305,-5-6 3429,0 1-3321,-4-6 1687,-2-2-1543,-3-5-141,-2-2 40,-4-4-27,-2-1 61,-1-3-19,-2-1-24,0-2-53,0-2-71,1 1 98,1 0-4,1 2 42,2 0 68,-2-1-39,3 6-22,0-2 49,4 8-24,1 1-58,1 2 40,1 1-813,0 1 755,0 4 329,1 0 47,0 7 40,0 2-29,1 4-71,2 1-180,2 2-17,4 5-248,-1-7-276,4 4 36,-4-11-118,0-1 55,-1-3 114,-1 0 71,-2-3 62,0 0 118,-2-3 395,0 0 743,-2-1-415,-1-3-472,-1 0-260,-3-4-88,0 1-34,0 1-179,-1 0-322,2 2-1334,-2 0-7572,2 1 9623,1 2 1,1-1-1,1 1 1</inkml:trace>
  <inkml:trace contextRef="#ctx0" brushRef="#br2" timeOffset="316891">25472 9560 12198,'5'8'-4369,"-1"-2"2814,-4-6 1544,0 0 0,0 0 0</inkml:trace>
  <inkml:trace contextRef="#ctx0" brushRef="#br2" timeOffset="318791">23694 9903 16493,'-2'-4'2173,"0"1"-946,2 3-1479,-8-10 84,6 10 123,-4-6 129,10 14-16,4 3-18,3 3-22,2 2-22,2 2-1,1 1-10,0 1 10,1 1 6,-2 0-213,0-2 214,-1 0 4,-2 0 12,-1-1-5,-2 0 5,0-2 0,-2 0-6,-1-2 214,-1-1-219,-1-3-6,-1-2 28,-1-2 28,-1-3 84,0-1 3451,-1-1-3395,0-8-134,-2 1-68,-2-8 23,-9-9-11,2 4 0,-5-9 0,3 8-6,2-2 11,-2 1 51,-1-9-34,3 8 12,-1-6 16,5 12-17,1 3 12,1 2 16,0 3-33,1 2-6,0 2-67,2 3-302,1-1 89,0 2-240,1 3 318,-2 2 107,2 4 90,0 4-1,2 5-16,1 3-28,2 3-6,6 11 6,-1-7 33,9 15-16,3-3-12,-3-7 18,3 5 27,-15-26 50,0 1 63,-6-11 1416,-1-1-1450,0-6-57,-2-1-49,-2-7-12,-3-2 11,-1-5-11,0-2-6,-2-2 12,1-1 5,0-1 11,1 2 1,0 2 33,1 1 5,1 1-10,0 3 10,0 1-21,-1 2-1,0 2 6,0 2-1,0 2-16,2 2-28,0 2 0,2 2-22,0 1-23,1 0-39,0 1-269,1 0 146,0 2 27,0 0-4,0 5-24,-1 3-178,2 6-465,-1 4-724,3 6-1981,3 1-5512,3 0 8794,1-4 0,-3-10 0,-3-6 0</inkml:trace>
  <inkml:trace contextRef="#ctx0" brushRef="#br2" timeOffset="319759">22661 11703 22607,'-6'-4'197,"2"0"-170,4 4 335,0 0-539,-20-12-150,16 14 628,-14-7-306,22 20-452,2 3 522,2 5 3,5 23-213,-4-16-68,8 28 197,-11-33-328,2 6 220,-4-11 66,0-3 1,0-2 15,-2-1 6,1-3 62,-2-3 27,1 0-7,-1-3 137,0-1 2105,-1-2-2234,0-7-129,-3-2-10,-3-8 24,-3 0-18,-2-4 18,-1-2 72,-2-3 0,0-1 6,0-1 11,0 1 11,2 0 11,1 4 23,1 2 11,3 3 17,0 3 112,2 2-140,1 3-40,2 2-38,1 5-751,1 0 672,1 6 78,3 2 12,1 7-1,5 1 6,15 27-5,-8-14-6,9 20-6,-8-14 6,-7-8 0,4 3 6,-8-12-6,-1-5 0,-2-1 78,-1-4 18,-1-2 72,-1-3 716,0-1-794,-3-6-79,-2-1 0,-3-7 1,-3-1-12,0-2 11,-4-4-17,1-2 1,-2-4 33,2-2-17,0-1 17,2 0 0,2 2-17,1 2 28,4 4 23,0 5 0,2 4 11,0 3-23,1 4-16,1 2-29,0 2-375,-1 0 297,1 7 45,-1 1 17,5 18 6,0-5-23,5 13-23,-2-4-55,1 2-642,0 2 356,1 1-297,1 2-548,1 0-1099,1 2-3265,1-2 5601,4 7 0,-9-21 0,1-1 0</inkml:trace>
  <inkml:trace contextRef="#ctx0" brushRef="#br2" timeOffset="320726">20714 13891 16975,'-3'-5'2448,"1"1"195,2 4-2800,-12-26-11,9 20 56,-9-18 73,12 30 84,2 4 16,1 4-10,3 5-18,1 3-22,1 2 6,0 2 0,0 0 5,0-1-16,0 1 11,0-1 0,1 0-12,0-2 12,0 0-11,1-3-6,-2-1 0,0-2 5,-1-1 1,-1-2-6,-1-3 5,-1-2 18,-2-2 78,0-3 118,-2-2 1119,0-1-1231,-5-5-79,-1-1-12,-7-6 7,-1-1-6,-2-2-1,-1-3 1,0-2-11,0-3 11,2-3 5,1-1-5,1-2 50,2-12-28,3 10 17,2-5 28,5 17 11,0 4-22,1 4-22,0 5-51,0 2-269,0 2 258,3 10 33,1 0-11,4 10-5,2 1 5,0 4-11,0 2 6,2 1-1,-4 2 1,1 0-6,-2 0 5,-1-2 7,-2-1 66,1 21-44,-4-25 27,2 13 34,-3-32 1116,0-2-1111,-2-7-77,-1-2-6,-4-6-12,-2-3 1,-1-1-1,0-4 12,0 0-6,2-2 1,0 2 4,2 2 7,1 3 16,1 3 6,1 3 33,1 2-83,0 5-46,1 1-577,0 3 360,1 4-68,0 1-185,-1 6-549,2 3-1143,3 4-3365,3 0 5578,5 5 0,-5-12 0,1 1 0</inkml:trace>
  <inkml:trace contextRef="#ctx0" brushRef="#br2" timeOffset="360738">24691 5301 5085,'51'4'200,"1"1"1,-1 0 0,1-1 0,-1 1 0,1 0 0,-2-1-1,-4 0-1405,17 2 0,-5-1 1334,2 0 0,-2 0-3,-15-1-1,-1 0-5,3 1 1,-1-1-12,3 1 1,-1 0-12,3 0 0,-1-1 6,2 2 0,2-1 32,-2 0 0,4 0 0,-2 0-32,10 1 0,0-1-43,-8 0 1,2 1-1,0-1 49,5 0 0,0 1 1,-3-1-63,-11 0 1,-3-1-1,7 0-361,6 1 0,8 1 1,3 0-1,-2 0 1,-8-1 332,1 0 1,-6 0-1,5 0-10,-9-1 0,5 0 0,1 1 0,-1-1 1,-2 1-66,2-1 0,-3 0 0,0 0 1,1 1 98,4-1 1,1 0 0,0 0 0,0 0-315,0 1 1,1 0 0,-1-1-1,0 1 298,-2-1 0,0-1 0,-2 1 0,-2 0 41,1-1 0,-2 1 0,-1 0-19,1-1 0,1 0 1,-1 0 22,1 1 0,-1-1 0,1 1 18,-1-1 1,0 0-1,3 0 61,-1 0 1,3 1 0,2 0 0,0-1-23,2 1 0,1-1 0,0 0 0,-1 0-130,1 1 1,1-1-1,-1 0 1,-1 0 52,-2 0 0,-1 0 0,0 0 1,-4-1 9,1 0 1,-3 1-1,-1-1-5,2 0 0,-1 0 0,1 0 6,-3 1 0,0-1 1,6 0-24,-4 0 1,6 1-1,2-1 1,-1 1-1,-5-1 27,7 0 1,-4 0 0,4 1-65,-8-1 0,4 0 1,1 0-1,-2 1 1,-6-2-5,-1 1 0,-4-1 0,-1 0 0,1 0 0,-1 0 0,0 0 5,19 0 1,-1 0-3,-2 0 0,-1-1 0,-3 1 0,-1-1-3,-2 0 0,-1 0 5,-3 0 1,-1 0 112,-2 0 1,-2-1-105,-3 0 0,0 0 2,-4-1 1,-2 0 722,26-3-588,-11-1 169,-9-1 2300,-6-2-2200,-14 1 2346,-5 0-3142,-14-3 740,-5 2-622,-6-3 73,-7 2 45,-5 0 39,-8 0-27,-30-2-184,8 2 286,13 3 1,0 1 11,6 1 0,1 1-6,-4-1 1,-1 1 2,-2-1 0,-1 1 9,-2 0 0,-1 0-9,-3 0 0,0 0 11,-3 0 1,0 1-829,-3-1 1,-1 0 824,-3 1 1,-1 0-1041,-2 0 0,-1 0 1041,18 1 1,0 0-1,0 0 4,-1 0 1,0-1-1,-1 1 6,-1 0 0,0 0 0,0 0-1,-1-1 1,-1 1 0,-1 0-502,0 0 1,0 0-1,-1 0 507,-1 0 1,0 0 0,-1 1-209,0-1 0,-1 0 1,0 0 213,1 0 0,-1 0 0,-3 0 3,-1 1 1,-3-1 0,-1 1 0,2-1-124,-2 1 1,3-1 0,-6 1 128,5 0 1,-6 0 0,-1 0-1,1 0 1,6 0-4,-5 0 1,5 1 0,-2-1-13,2 0 0,-2 1 0,0-1 0,4 0-3,0 1 0,4-1 0,0 1 3,-1 0 0,0 0 1,0-1-6,1 1 1,-1 0 0,0 0 2,1 0 1,0 0 0,-1 0 1,1 0 1,1 0-1,-1 0 0,0 0 1,-1 0 0,1 0 31,1 0 1,-1 0 0,0 0-31,1 0 1,-1 0-1,1 0-25,0 0 0,1 0 1,-4 0 19,2 0 0,-4-1 0,0 1 0,3 0-8,-2-1 1,3 1-1,-7 0 2,10-1 0,-8 1 0,-2-1 1,0 0-1,2 1 0,7-1 4,-8 0 0,6 0 0,-5 1-4,9-1 1,-4 0 0,-2 0 0,3 0 0,6 0-2,-19 0 0,6-1 226,1 0 0,-2 0-220,10 0 1,-3 0 0,1 0 7,2-1 0,1 1 1,-3-2-1,2 1 0,-4 0 0,1-1 1,4 1 37,4-1 1,3 1-1,0-1-44,-3 1 1,1-1 0,5 0 11,-15-2 973,6 1-978,7-1 1780,7 2-1686,3-2-66,12 3 566,2-1-976,13 3 2744,4 1-2519,23 0 1115,-2 0-925,20 0 5,-6 2-636,-2-1 1,1 1 630,24 2-20,-17-2 0,2 0-8,-9 0 0,0 1-927,3-1 0,1 0 924,2 1 0,1 0 3,2 0 0,1 0-6,2 1 0,0-1 9,3 0 0,1 1-1,1-1 1,3 0 4,-1 0 0,4 0 1,-3 1-783,-9-2 0,-3 0 0,3 1 773,13 0 0,2 1 0,-2 0-520,-13-1 0,-3-1 0,1 1 525,1 0 1,0 0 0,1 0-238,1 1 0,0-1 0,1 1 228,0-1 0,0 1 0,1-1 2,0 1 0,0 0 1,0 0-74,1 0 1,1-1-1,-1 1 64,0 0-1,0 0 1,1 0 9,-1 0 0,1 0 1,2 0 11,1 0 0,4 1 0,0-1 0,-2 0-7,3 1 1,-3-1 0,4 0-2,-5 0 0,2 1 0,2-1 0,-1 0 15,1 0 0,2 0 0,-2 0 0,-2-1-15,5 1 0,-2 0 0,2-1-2,-3 1 0,3-1 1,0 1-1,-3-2 0,0 1 0,-3-1 0,0 0 5,1 1 1,1-1 0,-1 0 1,2-1 1,-1 1-1,1-1-2,-1 0 1,1 1 0,0-1-17,0-1 1,1 1-1,-1-1 22,0 1 0,1-1 1,-1 0-3,0 0 0,1 0 1,-1 0 6,1 0 1,-1 0 0,1 0 94,-2 0 0,-1 1 0,5-2-97,-2 1 1,5-1-1,-1 1 1,-2-1-21,2 0 1,-2 1-1,2-1-1,-4 0 1,3-1-1,-1 1 1,-4-1 6,-1 1 0,-4 0 1,0-1-22,0 1 1,0-1-1,-1 0 14,0 1 1,-1-1 0,0 1-32,-2 0 1,-1-1 0,3 0-46,-2 1 1,3 0 0,0 0 0,-3-1-118,2 1 1,-3 0 0,2 0 47,11-1 1,2 1 0,-1 0-927,-6 0 1,0 1 0,-5-1-1447,5 1 0,-3 0 2509,13 0 0,-8 0 0,-20 0 0,-16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05:24:02.525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2233 1004 29523,'-1'-9'-3159,"1"1"1958,0 8 6513,0 0-4063,-2-22-2332,-1 16-301,-2-17 651,-2 21 173,-1 0 1555,-6 2 2813,-16 1-3808,2 3 0,-14 2 0,-12 8 0,11-3 0,-14 5 0,6-3 0,15-5-281,-7 1-828,21-7 160,2-1 330,6-1-111,4 0-153,3 0-131,3 0 343,2 0 1582,2 0-1633,0 6 301,0 1-187,0 5 15,0 3 272,-1 2 6,-2 4 6,-2 2 326,-3 2 16,-1 1-3369,-7 15 3348,3-10-7,-3 10-406,5-15 412,1-1-139,1-2 150,1-1 12,0-2 44,-3 4-33,3-7 3124,-2 2-3013,1-7 554,4-6-581,-3 1 261,5-5 31,0 0-191,1-2-34,0 0 50,0-2-173,0-2 0,-1-3-6,0 1-22,1-3-23,1 0-22,0 0-11,3-1-12,1-1-5,5 0 6,4-2 0,6 0-1,4 1 1,5 1 11,4 1-12,4 3-530,3 2 542,3 3-17,17 2-6,-14 4 6,11 2-140,2 17 106,-26-6-308,11 12 320,-31-10 5,-5 1-78,-3 0 84,-6 3-28,-5-1 5,-8 3 0,-6-1-284,-5 2 267,-5 0 23,-2-1-5,-2-1-51,-2-3-241,-17 5 34,15-8-124,-12 2-212,23-11-314,3-2-861,6-3-2746,6-2 4648,4-3 0,6 0 0,1-1 0</inkml:trace>
  <inkml:trace contextRef="#ctx0" brushRef="#br0" timeOffset="307">2626 1348 26870,'49'-10'-694,"-6"1"93,-20 3 309,-1 0 120,0 1 63,-1-1-3,-2 0 45,-2 0-310,0 0 187,-2 2 50,-1 0-806,1 0-517,-4 2-2760,1 0 4223,-4 2 0,-4 0 0,-1 0 0</inkml:trace>
  <inkml:trace contextRef="#ctx0" brushRef="#br1" timeOffset="3872">4334 1299 32767,'-3'-44'-60,"0"-1"0,-1 1 0,0-18 0,0 16-1081,0 34-249,0 3 260,0 5 4300,2 5-2439,0 5-731,2 7-127,0 9-20,0 7-716,0 8 1065,0 5 63,0 4-938,0 4-1001,0 3 686,0 3-366,-1-1 0,-1 3 403,0-22 0,0 0-1099,-1 22 0,-1-3-584,-2-3-77,0-6-209,1-8 259,-1-6 1316,0-9 2132,-2-6-435,0-6 986,0-6-526,-2-4 2360,-3-15-2092,4 0 29,-3-13-278,4 2 375,1-4-305,1-4-442,-1-5-545,1-4 290,1-4 687,1-3-26,1-2-147,2 0-1273,0 1 1070,1 3-200,0 4-92,1 4-64,-1 3 121,3-8-913,1 11 516,3-7 81,2 15-61,6 0 132,19-7-39,-1 10-6,17-4 0,-6 16-14,4 4-986,3 6 975,2 7 29,3 6-28,-16 5 1,0 3-4,-10-5 1,0 2-68,18 17 1,-3 3 19,-21-15 0,-3 1-20,6 8 1,-4 0 489,-4 14-602,-14-12 1,-4 0 30,-7 19-430,-2-19 0,-3-1 481,-20 12 89,-7-1 34,-7-3 30,7-14 1,-2-1-9,9-6 0,-1-2 0,-11 5 0,0-2 6,10-7 0,2-2 0,1-2 0,0-1 22,-29 6 11,7-7-5,6-4-28,9-6 371,7-6-1166,4-18-7,12 1-464,3-15-6374,28-7 807,-2 12 6963,12-7 0,-16 28 1,-4 6-1</inkml:trace>
  <inkml:trace contextRef="#ctx0" brushRef="#br1" timeOffset="4262">5119 1542 30423,'57'12'-612,"-13"-14"0,-4-6 326,-7-7 391,21-15 93,-38 13-22,-3 0-384,-2-2-4203,-4-1 3778,-2 0 1344,-2-3-956,-1 1-56,-2 0-51,0 4 62,-3 1 309,0 4-8,-5 3 3476,0 2-3425,-3 3-6,-2 2 5,-2 1-5,-3 3-17,-1 2-11,0 4 0,-2 5 23,-9 13-29,7-3-311,-5 11 294,10-4-5,3 1 6,3 2-113,3 31-72,9-24-1087,5 22 661,11-31-381,7-1-610,7-2-1020,5-3-3736,6-2 5605,7-2 0,-21-10 0,-1-2 0</inkml:trace>
  <inkml:trace contextRef="#ctx0" brushRef="#br1" timeOffset="4962">5936 1607 23728,'1'-46'325,"1"0"0,0 4 1,-2 5-242,-3 8 148,-1 4 21,-4 4-10,-1 4 178,-7 2-302,2 7-350,-6 1 320,4 7-33,-3 4-16,-1 4-1,-4 7-11,1 6-6,-1 4 6,0 6-1946,1 4 1924,1 3-6,3 4-17,3 3 0,3 2-356,3 1 317,5 1 0,2-4 6,8-2 5,3-7 22,8-5 29,5-6-17,2-5 16,2-7 12,-1-6 1846,-2-4-1802,-2-5 12,-1-4 0,-1-6 22,0-6-5,0-5 16,0-3 23,0-4 174,-1-2-158,0-6-30,-5 8 0,-1-1-811,8-18 749,-8 17 1,1-2 116,2-3 1,0 1-48,2-5-5,5-16-17,-15 42-29,-3 5-32,-1 6 206,-2 2-235,-1 13 6,-1 2 0,-2 17 0,-3 7 0,-3 10-307,2-3 1,-2 3 294,3-8 1,-1 1-1395,-2 17 1,-1 2 1388,2-11 0,1 1-9,-2 4 1,0 1-1004,-1 5 1,0 1 986,2-17 1,0 1 0,0 0-447,-1 1 1,0 2 0,-1 0 431,0 1 0,0 1 0,-1 0-210,0 1 0,-1 0 1,0 0 193,-1 0 1,1-1 0,-1 0-10,0-1 0,0-1 0,-1 0 30,1-4 0,0 0 1,-1-2 2,-6 16 0,0-4 31,2-8 0,-1-3 8,3-7 1,-1-3 2,-14 13 807,3-17-818,2-15 1222,4-13-1295,2-17-28,5-17-50,4-19 47,7 18 1,2-2-37,1-4 0,0-2-62,4-5 1,1-1-93,2-2 0,2 0-121,2-4 0,4 1-273,1 1 1,2 0-53,2 0 1,1 1-348,2 2 1,2 2-1461,-1 3 0,2 0 2547,4-2 0,-1 4 0,2-3 0,-2 5 0</inkml:trace>
  <inkml:trace contextRef="#ctx0" brushRef="#br1" timeOffset="5602">6360 1560 25001,'-31'16'129,"0"0"0,-16 12-68,54-21-5,5 1 1,4-1-1,4-1-11,5-2-1,2-1-4,3-1-12,0-2 11,0-3-5649,-3-1 5649,-3-4 896,-4-2-862,-3-2 5,-1-4 6,-4 0 933,-2-2-933,-3-1-6,-3-1 0,-2 1 12,-1 0 5,-1 1-2115,-2 1 2138,0 3 2092,-4 0-2008,-3 0 384,0 5-502,-2 0 39,-2 5-106,2 2 16,-4 0-10,4 4-1,-2 2 12,-2 4-18,-1 4 1,-2 4 17,-7 15-29,7-5 3393,-4 12-3409,11-9 0,4 3-248,4 1 253,3 15-44,12 5 33,0-1-594,10-6 555,-2-19 11,3-1-11,4-5 12,2-3 4,1-5 1,1-5 6,0-5 5,0-2 28,1-6 5,20-20 1,-19 4 5,14-16 34,-18-1-28,-11 5-1,6-12 7,-11 8-1,0 0-27,-1-2 21,1 2 35,3-11 10,-5 14 141,3-16-101,-9 31-28,-1-3 238,-4 18-260,-1 2 546,-1 1-580,0 0-12,0 1-10,1 2-7,-1 2 12,1 4-11,0 3 11,1 4 34,1 4-34,2 3 17,3 2-12,2 4-10,2 3-12,1 2-6,0 2-77,5 20 10,-6-13-752,-2-6 1,-2-1 645,-1 3-491,1 7 290,-4-21-203,0-4-263,1-5-391,-2-5-539,3-4 1793,3-5 0,-4-1 0,4-2 0</inkml:trace>
  <inkml:trace contextRef="#ctx0" brushRef="#br1" timeOffset="5811">7307 1602 24704,'-21'-17'409,"3"4"-342,17 13-50,0-2-622,-1 2 269,1 0-106,0 2-135,-1 2-341,-2 3-668,0 4-2032,-3 1-5143,-1 1 8475,1-2 1,2-4-1,3-4 1</inkml:trace>
  <inkml:trace contextRef="#ctx0" brushRef="#br1" timeOffset="6911">6972 1626 20609,'5'-41'254,"1"1"0,-2 2 0,0 10 1989,-2 24-2131,-1 1 834,0 2-902,-1 0 443,2 6-471,-1 3 1603,2 6-1585,2 3-17,2 19-6,-1-4-11,1 15 11,-3-11-882,-1 18 882,-1-14-5,-1 11 16,0-9-22,0-13 6,0 4-6,0-17 5,0-3 18,0-4-12,-1-4 17,1-2 34,0-2 921,0-1-871,1 0 0,0-3-39,1-2-6,1-4 0,2-5-22,2-5 0,3-4-12,3-5-22,4-4 1,2-1-346,3-3 328,0 3 46,9-10-24,-9 15 52,19-14-57,-24 26 0,9-5-11,-14 16 6,2 2-12,1 1-5,1 3 11,3 3-3284,2 4 3273,1 5-11,2 3 24,1 3-36,1 2-5,-2 2-140,8 14 22,-11-8-84,3 10-56,-13-12-145,-2 1-129,-1-2-152,-2-2-1338,3 4 739,-3-10-364,3-1-689,-2-11 2792,1-3-3352,2-4 833,-1-3 713,1-4 1105,1-5 1656,3-14 6,-4 5 33,3-9 549,-6 8-72,0 0-169,2 2-296,-2 1-236,0 2-101,-1 2-116,0 3-97,-3 3 533,-1 1-885,-2 4-106,0 1 740,-1 3-1122,5 6-22,1-1 34,7 4-28,0-2-6,5 0 6,2-1-39,4-1 27,2-1 1,2-1-12,0-1-5,0-1 28,7-3-6,-11-1 11,6-4-16,-14-1 11,-2-3 5,-1-2 1,-3-2 27,1-10-16,-5 6 33,0-7 6,-4 9-3393,-2 2 3388,-1 1-12,-1 2 5,-3 2-16,-2 2-6,-3 2-5,0 2-1,-2 2 3399,-2 2-3388,0 0-4,-2 3-18,-5 6-22,5 1 0,-4 7 11,8-1-5,0 4-6,1 2 11,1 4-297,2 3 281,1 1 5,3 2-34,2 3 17,3-1-16,4 1-91,20 22 68,-5-22-1390,16 14 1401,-12-31-16,0-4 10,-2-3 6,-2-3 17,-1-3 12,-2-2 255,-1-2-250,0-2 1442,-1-2-1425,1-4 5,-1-1 0,0-4 0,6-12 0,-7 3 6,6-10 6,-6 9-219,-1-1 213,1 0 22,0 3 12,-1 1-6,0 2-1,-1 4 7,-2 0-6,1 2-6,-1 1 17,8-5-28,-5 6-17,7-3 0,-5 6 0,2 2-11,0 1 6,1 2-6,1 1 0,0 1-6,0 3-10,1 2-1,0 5-17,0 2-5,-1 3 206,-1 2-374,5 10 39,-8-4-101,4 8-134,-9-8-185,0 1-197,-2-1-189,0 0-280,1-2-360,0-2-1058,2-5-1685,1-3 4357,3-3 0,-7-5 0,0-1 0</inkml:trace>
  <inkml:trace contextRef="#ctx0" brushRef="#br1" timeOffset="7522">9143 1847 16919,'41'-43'969,"0"-1"0,-4 4 0,-6 5 661,-12 7-952,-9 9-107,2-3 1117,-10 12-1313,-1 3 339,-2 3-546,-1 1 169,-3 3-275,-4-1 705,-2 2-722,-5 3 44,-14 10-44,4 0-3403,-10 9 3380,10-3-11,2 3-924,0 1 913,4 2 0,3 0 0,3 1-47,4 1 36,5-1-6,3 0 1,7-3 10,3-3-11,7-2 0,3-4 2917,4-3-2911,0-2 5,12-5 12,-10-2 1364,8-3-1342,-12-4-6,-3-3 89,-1-4-78,-2-1 6,-2-5 12,0-3-6,-1-4-1,0-2-10,0-3-1590,1 1 1617,-1 1-297,2-3 370,-5 10-5,0 1 6,-6 11-23,-1 4-28,-1 2 1457,0 1-1546,-1 8 496,1 0-485,0 10-6,0 2-11,0 3-6,4 4 6,2 2 11,6 1 0,4 0-6,7-1-27,20 8-2658,-5-12 2652,16 3 0,-12-14-292,0-3 309,-1-5 39,-2-2-714,-3-5 697,-2-2-450,-3-5 439,-3-4 6,-3-4 10,-2-4-5,-2-4-5,-3-6 10,-1-5-5,-1-7 0,-2-6 0,0-5 1007,-1-5-1007,-6 28 0,-1-1-3,0 0 1,0-1 7,-1 0 1,0 1-1,0 0 1,-2 1 16,1-27 23,-1 6-6,-6 9 21,-2 8-10,-4 8-5,-2 6 11,1 8 743,0 3-748,4 6 557,0 1-591,2 3 1317,0 1-1328,0 5-1,-1 4-10,0 7 16,-2 7-5,3 7-280,0 8 286,3 8-1158,1 8 1135,4 7-1091,-1-28 0,1 0 1102,0 1 0,1 0-28,0 1 0,0-1-269,1 1 0,0 0 241,0-1 0,-1-1-53,0 0 0,0 0-23,0-2 0,-2 1-276,2 29-304,-4-20 1,-1-1-1061,-2 21 1063,-1-24 1,0-1-1112,-5 9-1049,-1-5-6053,3-10 8901,0-7 0,4-13 0,1-5 0</inkml:trace>
  <inkml:trace contextRef="#ctx0" brushRef="#br1" timeOffset="8095">10071 1687 21224,'-46'-2'435,"1"1"0,3-1 0,10 1-317,21 1 159,6 1-299,2 0 101,3 0-1,7 3 97,27 4-181,-3 0-50,25 2-22,-15-3-1011,4 0 910,1-1-22,0 2-46,-2-2-61,-2 2 5,-3-1-22,-2 0-595,-5-2 578,9-1 314,-14-2 96,5-1 116,-14-2 102,-5-1 78,-2-2 29,-5 0-18,-2-1 990,-2-1-726,-1-1 399,-1 1-651,-1 1 16,0 2-17,0 1-67,0 1 147,-1 0-337,1 0 16,0 1-184,0 3 39,0 1 6,3 4 5,1 1-11,4 2 0,4 1 0,5 0-51,15 3 7,7-3-563,0-2 607,-2-5 0,-13-5 5,-1-3 23,-3-1-11,-1-4 0,-3-2 22,1-10-11,-6 4-11,0-8 5,-6 5 34,-2-7-11,-1 6 601,-1-2-573,0 10 11,-1 2-17,-2 4-16,-2 1-18,-4 3 6,-3 1 57,-17 6-12,4 0-28,-13 7 0,10 1-17,1 1-28,4 2 0,2 0 12,4 2-23,3 2-6,3 1 0,5 1-16,2 0 11,6 1-28,5 1-23,6 1-50,5-2-635,6 0 383,4-2-230,4-1-375,3-1-510,1-2-1097,2-1-5193,-3-3 7769,-7-3 0,-13-4 0,-6-4 0</inkml:trace>
  <inkml:trace contextRef="#ctx0" brushRef="#br1" timeOffset="8519">11543 1853 18734,'21'-42'791,"0"1"1,-1 3 0,-7 8-294,-15 15 1023,-6 4-1241,-8 3-39,-7 4-23,-6 2-27,-7 3-28,-5 4-263,-3 4 206,-2 5-33,-1 2-20,15-1 0,1 2-25,-15 9-6,11-2 1,2 4-23,-8 18 355,5 1-400,17 5 11,21-23-111,23 15 330,4-22-311,2-5 0,4-4-1008,10-2 1039,18-1 0,-3-16 95,-16-2 6,10-8 16,-20-2 17,-5-3 28,-3-4 12,-3-3 22,-4-6 17,-2-5-12,-1-7-1151,-2-6 1146,3-6-57,-9 26 1,2 0-189,0-1 1,1-1 193,0 0 0,1 0 14,0 0 1,0 1 22,-1 0 0,0 1 131,9-27-413,-6 8 453,-3 9-12,-5 8 293,-4 8-377,0 8 1469,-2 6-1547,0 6 399,-1 3-455,0 2 979,-1 3-990,0 4 653,-3 6-637,-5 24-10,1 1-1517,-5 21 1499,4-3 1,5-24 0,-1 1-6,1 2 0,-1 1-3,1 2 0,-1 0 0,1 0 0,1 3-130,0 6 1,0 4 0,1-1-781,0 12 0,1 1-109,0-12 1,1 1 0,0-3 1021,3 12 0,0-9 0,1-9 0,1-3 0</inkml:trace>
  <inkml:trace contextRef="#ctx0" brushRef="#br1" timeOffset="10732">13344 1692 28921,'5'-40'-218,"0"0"0,1 3 0,-4 10-255,-5 24 671,-1 1-92,1 1 442,-2 1-235,-21 19 0,-5 10 18,3-2-1508,-7 6 0,0 2 1619,10 0-75,1 3-166,1 14-236,10 0-211,5-4-394,13-11-61,14-15 165,10-9 649,2-2 240,3-10 433,-7-6 392,0-4 376,12-17-1,-4-8-424,-1-4-1129,-10-1 0,-13 11 0,-5 1 0,-3-2 0,-1 2 0,-5-1 0,-1 3-709,-8-6-634,1 9 334,-5-1 342,5 11 419,-1 4 290,0 3 343,2 1 271,0 3 245,1 0 321,0 3-452,0 3-770,-1 3 0,-2 4 0,2 2 0,-1 4 0,3 4 0,2 2 0,3 2 0,4 3-2935,5-1-1473,6 2 4134,9 1 1,-9-15 0,1 0 0</inkml:trace>
  <inkml:trace contextRef="#ctx0" brushRef="#br1" timeOffset="11045">13773 1691 32767,'12'-33'0,"1"15"0,3 50 0,2 7-710,2 5-2609,2 4 2514,-2 3 230,-3 2-951,-4 3 529,-6 3-302,-5 2 1373,-9-18 0,-4 1 182,3-13 1,-2 0 69,-5 6 1,-3-3 450,-8 1 103,-1-12-236,0-9 587,0-8-729,2-5-153,3-7-202,-3-18-475,11-3-1067,1-15 695,9 3 312,5-4-49,6-2 183,5-1 155,8 0 217,4 2 427,3 3-159,-7 14 0,2 1 345,12-10-144,11-6-56,-11 19-239,2 5 224,2 4-491,2 2-1111,2 4-3542,2 1 4685,6 3 1,-24 1 0,0 1 0</inkml:trace>
  <inkml:trace contextRef="#ctx0" brushRef="#br1" timeOffset="11597">15634 1797 15758,'-41'-35'512,"1"0"0,3 3 0,7 8 2421,17 20-2259,3 1 1141,3 2-1394,2 2 916,2 3-1024,1 4 3391,0 5-3565,1 5-3494,1 5 3126,4 5-111,5 3-329,4 5-118,7 1-3,3 1 357,4-2 300,-5-11 0,1-2-629,10 12 645,9 6 117,-20-15 35,-7-3-36,-8-1 72,-7-2 3142,-7-1-2842,-22 6-37,-2-10 0,-4-2 291,-22 8-1127,17-10 1,1-4 1078,-5-3 18,2-2 360,3-2-590,4-3-304,4-2-560,-2-13-258,11 1-898,2-19-41,14 11-6881,26-25 8560,0 24 1,6-3 0,-12 19 0</inkml:trace>
  <inkml:trace contextRef="#ctx0" brushRef="#br1" timeOffset="11785">15953 1713 18083,'4'-5'7226,"0"1"-5496,-4 4 3998,0 0-5728,-13-37 0,6 33 0,-10-24-571,9 43 974,0 5-355,2 5-143,1 6-721,2 4-176,1 8 292,2 3 304,0 5 386,3 1-1482,0 4-588,1-2-3315,0 0 5321,0 4 1,-1-27-1,-2-2 1</inkml:trace>
  <inkml:trace contextRef="#ctx0" brushRef="#br1" timeOffset="12102">16342 1847 23542,'-1'-5'762,"-1"1"252,2 4 247,-63-23-807,36 18-117,-18-3 1,1 3-1374,15 15 1655,-8 9-265,13 0 1006,0 4-580,3 1 0,1 2-207,-5 9-321,7-9 0,1 0 320,3 2-214,3-2-361,3 0-105,0-1-131,3-1-615,2-1 621,1 0-714,1-2 30,3-1 56,4-2-91,4-3 108,17 3 465,-1-7-280,15-1 702,-4-8 57,5-1-8,3-4 26,5-2-11,1-3-1504,3-4 769,1-1-570,2-2-681,0-1-997,-1-1-1117,-3-2 4036,3-3 1,-28 11 0,-1-1-1</inkml:trace>
  <inkml:trace contextRef="#ctx0" brushRef="#br1" timeOffset="12931">16794 1942 20814,'-7'-3'4531,"2"2"-2688,5 1 599,0 0-1398,-60-13-561,41 9-171,-16-3 1,5 1-170,24 6-14,1 3 584,3 0-713,1 4-329,-1 1-249,2 2 138,-1 2 12,6 6-461,1-4-282,6 4-90,0-7 848,2 0 383,2-3 184,1-2 141,3-1 139,-1-3 474,1-1 131,0-1-135,0-2 307,-1-2-617,0-4-594,-1-2 0,2-9 0,-7 3 0,1-7 0,-9 6 0,-3-3 0,-1 0 0,-2 0-117,-2 0-1272,-3 3 109,-2 2 340,-3 3 397,-1 2 518,-3 3 394,-2 2 235,-2 3 350,-2 1 223,-2 3 13,0 2-1190,0 3 0,-1 4 0,3 2 0,1 4 0,-4 13 0,7-5 0,1 8 0,9-9 0,5 0 0,2 1 0,5 1-1361,14 10 64,2-8 390,11 6 135,-1-14-150,21 5-719,-11-10 1421,16 2 13,-16-10-91,1-4 392,-1-2-56,1-4 210,-2-1 60,-1-6-248,-3-1 141,-4-2 61,-3-1-151,-5-2-157,-4-2-106,-2-2-184,-3-1-77,-3-1 316,0 0 12,-2 2 52,-2 0 126,-2 3 271,-2 3 495,-3 0-847,0 6-60,-3 0 1018,-1 5-901,-2 2 933,-1 0-260,0 2 262,-2 1 331,-3 8-289,0 7-1029,0 2-17,5 2 0,3-4 0,2 0-349,1 0-852,8 7-513,0-5 473,10 4 489,-1-9 465,4-1 292,4-2 178,1-2 201,2-2 123,1-3 335,-1-2-513,0-2 418,-3-4-60,-1-2-32,-2-4-39,2-7-402,-8 3-150,-1-5-166,-10 6-281,-2 2-152,-3 1-262,0 3 346,-4 3-527,-1 0 623,-4 3 355,-3 0 174,0 3 364,-2 2 156,2 2 25,-3 13-190,9-5-349,-2 10-556,15-5-393,3-4-36,8 4-89,3-7-39,6-2 111,3-2 302,5-1 342,21-2 258,-11-2-587,-7-2 0,0-2 689,5-2-22,10-4-32,-22-3-102,-4-2 15,-5-2 2,-4-2 19,-5-2-43,-5-2 108,-2-14-185,-6 7-464,-4-13 520,-4 11-35,-5-1-22,-3 2 53,-3 0 0,-2 3 16,-1 1 30,-3 5 4,0 4 9,2 3 121,1 4 96,5 3 1351,2 3-1150,5 1-113,3 2-245,3 2-441,2 2-4071,1 4 4359,3 3 1,-1-6-1,0 1 1</inkml:trace>
  <inkml:trace contextRef="#ctx0" brushRef="#br1" timeOffset="13545">18344 2109 27716,'39'7'-165,"-8"-1"22,11-6-730,-8-1 898,2-2 258,0-2-256,-2-2 36,10-7 99,-15 2-5,4-4 100,-15-3-194,-8 3-36,-2-6-9,-9-5 306,-5 7-527,-5-8 0,-4 10 57,-3 0 57,-14-1 49,4 8 289,-9 1-594,10 8 1155,1 3-57,-8 8 344,11-1-56,-5 8-118,14-3-213,-4 10-441,8-4-269,-2 8-152,9-6-460,1 1-221,6 1-215,3 1-3,7-1 162,5 2 63,8-3 1,5-1-398,11 5 253,-5-6 0,0-2-720,13-5-3046,2-3 1937,3-4-1488,-1-3 3808,6-2 0,-29-1 0,-2 0 0</inkml:trace>
  <inkml:trace contextRef="#ctx0" brushRef="#br1" timeOffset="13911">19228 2149 12062,'3'-7'6123,"0"2"-4710,-3 5-54,0 0-250,29-68-4615,-20 40 3831,7-12 1,-2 0 224,-12 20 648,-5 2-909,-4 3 223,-18 2-383,0 6-22,-16 3 601,-12 14 2895,9-1-2644,-13 9-720,21-2 693,5 2-95,3 2-248,6 2 14,4 1-671,3 1-154,6 0-666,3 0-75,3 0 43,8 0-56,13 9-2808,23-5 2961,5-1 337,12-10-183,-11-12 570,2-3 146,-2-5 7,-9-8 1,0-3 113,9-6-998,-12 1 1,-4-2 968,-2-9-9,-5-4 1,-2-4-31,-9 5 1,-1-2-219,6-22 124,-7 16 1,-1 0-205,-3 9 1,-1 0 270,2-14 0,1 0-46,-3 12 1,-1 1 14,2-9 0,0 3 99,-3-5 31,-1 8 1597,-3 10-1634,-1 8 2588,-4 6-2720,-1 7 1375,-3 8-1341,-10 15-28,4 5 80,-11 15-89,6 1-1147,-1 7 1147,0 7-9,8-9 1,0 2-12,4-10 1,0 1-686,-1 12 1,2-1 648,4-13 0,1-2-59,1 0 0,2 0-1228,1 0 0,1-1 953,1 0 1,2 0-757,0 0 1,3 1 1082,2 6 0,0-3 0,0 4 1,2-1-1</inkml:trace>
  <inkml:trace contextRef="#ctx0" brushRef="#br1" timeOffset="18046">20890 1871 28528,'1'50'-1095,"0"1"0,2 11 591,-8-20 0,-3-4 486,-2-6 191,0-1 51,1-3 4,0-2 64,0-5-509,2-4 1058,1-4 229,2-4-123,0-4 339,2-2-222,1-3 393,-1 0-1367,2-9-90,-2-2-72,2-10-3836,-1 1 3448,1-4-289,1-2 262,6-35-55,-3 30 0,1-2-34,2-5 1,-1-1 744,0 6 1,0 2 225,4-15-42,1 4 20,0 3 3203,2 5-3131,7-2 21,-3 10-747,7-2 979,-4 12 192,3 3-233,2 2-657,3 5 0,1 1 0,2 3 0,14 5 0,0 10 0,-2 3 0,-6 9 0,-15-3 0,4 17-434,-9-7-1558,0 13 75,-12-11 564,-3 1 475,-7 1 453,-4-2 528,-19 10 867,2-13 443,-13 6-654,7-16 1181,-1-2-244,-2-3-1578,0-4-118,1-2 0,2-4 0,3-3 0,4-1 0,4-5 0,4-2 0,4-4 0,2-14 0,6 7 0,5-15-760,6 17 1520,7-5-760,3 8 0,4 0 0,5 2 0,3 1 0,5 4 0,4 1 0,2 3 0,2 3 0,1 3 0,0 4 0,1 4 0,-3 0 0,-1 2 0,7 9 0,-16-4 0,2 7-354,-20 4-1267,-10-7 547,-9 10 198,-23 0 894,0-8 131,-16 6-1127,-9-9 568,12-7 2,-11-2 895,17-9 1,18-3 0,3-2 0</inkml:trace>
  <inkml:trace contextRef="#ctx0" brushRef="#br1" timeOffset="18295">21829 2062 31829,'-3'38'-1187,"1"0"0,-1-4 0,2-4 607,1-1-404,1-8 20,2 8 30,-1-11-4392,2 6-3243,-1-8 8277,0 1 1,-1-12 0,-2-2 0</inkml:trace>
  <inkml:trace contextRef="#ctx0" brushRef="#br1" timeOffset="18489">21982 1762 32422,'-31'-3'-3895,"7"7"639,26 25-6524,1-2 9365,1-2 0,-1-12 0,-2-5 0</inkml:trace>
  <inkml:trace contextRef="#ctx0" brushRef="#br1" timeOffset="18870">22201 2008 32767,'25'-13'0,"-4"8"0,-17 28 0,1 1 0,-1 1-1097,1 13 297,-3-10 254,0 9-628,-1-14-295,-1-2 54,-1-4 1682,0-2 149,-1-4 105,0-3 111,1-3 69,0-3 611,1-1-920,0-13-246,1 0 77,1-12-145,3 2 55,2-3-83,2-3-1476,3 0 1632,1 0 224,3 1 279,1 1-59,1 3 113,0 4-465,1 4-298,-2 4 0,-1 3 0,0 4 0,1 2 0,-1 2 0,0 4 0,0 3 0,0 4 0,-1 4 0,1 1 0,-2 3 0,7 11-2968,1 6-334,2-1-5306,9 10 8311,-7-17 1,-5-4 0,-7-12 0</inkml:trace>
  <inkml:trace contextRef="#ctx0" brushRef="#br1" timeOffset="19585">23229 2054 27323,'2'-7'2289,"0"1"-1384,-2 6 1345,0 0-2250,2-59 0,-6 40 0,3-15 0,-3 3 0,-10 25 0,-3 1-1700,-12 5 2856,5 4-921,-8 5 74,7 4-309,1 2 0,0 2 0,2 3 0,1 3 0,4 1 0,2 2 0,2 11 0,7-8 0,1 9 0,10-4-1240,2-9-785,6 6 211,1-14 667,3-2 537,2-3 631,2-4 572,2-2 429,0-5 818,13-4 518,-10-3-1356,9-5-1002,-15-3 0,-1-2 0,-4-3 0,-2-2 0,0-13 0,-5 8 0,1-9 0,-4 12 0,0 2-1279,-1 3 119,-1 2 325,-2 3 184,0 4 302,-1 1-69,0 3 2892,-1 2-3107,0 2 1938,-1 0-492,0 1-80,-1 0-733,1 2 0,-7 13 0,4-2 0,-5 11 0,5 5 0,3-7 0,0 10 0,5-10-1525,2 0-356,5-1 599,3-1 511,3-1 109,3-2 766,1-3 257,1-1 210,0-4 516,-3-1 271,1-4 238,3-3-552,-6-2-1044,3-2 0,-7-4 0,-2-2 0,2-11 0,-3 3 0,0-9 0,-3 5-625,0-3-737,9-22 216,-5 18 833,5-14 215,-7 26 408,-3 3 40,0 1 177,-1 2 1830,-1 2-2357,1 0 0,0 2 0,1 1 0,2 1 0,3 0 0,3 1 0,5-1 0,6 2 0,3-1 0,4 2 0,18 0 0,-12 1 0,12 1 0,-10 3 0,-13 1 0,3 3 0,-17-1 0,-3 2 0,-3 1 0,-3 2 0,-2 1 0,0 1-303,-2 1-847,-2 0 237,0 1 476,-3 8 498,1 1 315,0 0 534,3-2-620,1-9-174,2 0-303,2 0-284,1-1-244,2-1 131,8 7 407,-5-9 38,6 5 192,-7-10 308,0-1-96,0-1 187,1 0-414,-1-3-1251,2 1 1632,1-4 1,-6 2 0,1-2-1</inkml:trace>
  <inkml:trace contextRef="#ctx0" brushRef="#br1" timeOffset="20082">24292 1896 32767,'-2'-13'-1758,"1"7"134,0 27 1086,5 5-228,2-1 423,5 0 43,1-8 520,2 1-1543,2-2 1839,1-1-2742,1-1 2608,1-1 395,0-1 48,0-1-36,-2-3-274,1 0-34,7-2 113,1-4 109,1 0 66,-3-6 205,-2-8-252,-6-1-239,9-16-355,-9 7-128,4-11 0,-5 7 0,1-2 0,4-11 0,-4 10-2758,1-5 2567,-8 16 389,-3 4 16,-2 4 16,-2 4-289,-1 4 282,-1 1-746,0 5 398,-2 4-27,-3 19-306,0-1 200,-4 15 3027,0-4-2784,-2 3-965,-3 5 1442,-2 5-1274,-3 5 700,-1 5-553,10-29 1,1 1 545,0 1 1,2-1-84,0 2 1,1-1-140,2 0 0,1 1-1122,2 15 1,3 2 1352,8 6 0,1-2 0,-7-15 1,1-2-1,5-5 0,0 0 0</inkml:trace>
  <inkml:trace contextRef="#ctx0" brushRef="#br1" timeOffset="20551">25765 1782 22917,'14'-43'-648,"1"1"0,-1 2 0,4 9 2504,22 20-724,8 2-528,11 1-290,-27 5 0,0 0-250,4 0 0,0 0-24,2 1 0,1 0-53,0 1 0,1 0 253,-1 0 0,2 0-272,16 1 0,0 0-343,-15 2 1,-1-1 50,12 1 1,-3 1-850,12 4-524,-9 1-1697,-9 1 3610,-5 2 1,-20-4 0,-4-2 0</inkml:trace>
  <inkml:trace contextRef="#ctx0" brushRef="#br1" timeOffset="20744">26427 1667 32767,'-23'51'-5,"0"1"0,2-4 1,4-4-1754,8 3 897,5-12 0,0 1-639,-1 21 242,3-21 0,0 1-301,2 16-596,2-1-2553,1 1 4495,3 4 0,-2-27 1,-1-3-1</inkml:trace>
  <inkml:trace contextRef="#ctx0" brushRef="#br1" timeOffset="21101">26845 2027 31478,'26'-34'-716,"-1"14"2150,-6 42-2682,2 3 421,-1 3 227,0 2 24,-2 1 68,-4 1-567,-2 0-2665,-3 0 2468,-5-4 720,-2-3 479,-3-5-128,-5-3 120,-2-6 286,-5-2 396,-9-5 228,2-3 60,-4-4 80,7-4-355,3-4-320,1-2-154,4-3 3003,3-3-3721,2-2-224,3-1 94,4-2 215,4 0 353,4 0 306,6 2 530,3 2 183,2 2 362,3 3 13,1 3 0,1 3-482,2 2-673,1 3-99,2 2 0,0 1-5057,15 1 5123,-7 3 1,-5-2 0,-17 2-1</inkml:trace>
  <inkml:trace contextRef="#ctx0" brushRef="#br1" timeOffset="21464">27532 2054 32767,'-13'3'0,"5"2"0,27 4 0,1-2 0,10 2 0,-3-4 0,1-2 0,10-2 0,-11 0 0,4-3 0,-14-1 0,-3-3-517,-2 0 694,-3-3-389,-1 0 244,-3-1-669,-1-7-392,-2 3-138,-1-4-202,-1 5 163,-2 1-22,-1 1 320,-3 2 3873,-1 1-3065,-1 2 495,-1 1 260,-3 2 336,-2 1 185,-1 2 269,-2 1-908,-3 2-537,0 3 0,-1 4 0,-1 2 0,0 3 0,-7 11 0,10-5 0,-2 9 0,12-6 0,5 2-1034,4 3-387,8 0-98,7 1 109,11 0 71,6-2-359,5-2-799,4-2 2608,6-1 0,-22-11 1,-1-2-1</inkml:trace>
  <inkml:trace contextRef="#ctx0" brushRef="#br1" timeOffset="22389">28331 2049 22380,'-23'-12'498,"7"3"464,20 13-672,9 2 159,-1-2-90,9 2-75,-1-3-41,4 0 216,3-1 19,2-1-285,1-1 113,-2-2-121,-2-2-3,-3-2-17,-3-3-48,-4 0-35,-2-3-82,-3 0 7,-3-3-93,-3 0-81,-2-1-66,-1 1-20,-2 0 6,-1 2 1,-2 0 75,-6 0 194,0 4 139,-6 0 183,3 5 174,-4 3 128,-1 1 49,-2 3 142,-3 2 7,0 5-325,0 1-117,0 3-203,1 2-173,3 1-173,2 1-121,4 2-211,4 2-88,4 0-40,1 3-68,7 0-138,4 3-67,7 0 7,9 0-3463,6 1 3181,7-2-993,-6-10 1,1-2-7114,14 6 9358,10 1 0,-37-17 0,-9-2 1</inkml:trace>
  <inkml:trace contextRef="#ctx0" brushRef="#br1" timeOffset="22761">29378 1753 23913,'-5'-3'3029,"2"1"-2136,3 2 2336,-117-4-3786,81 9 880,-29-5 1,7 4 633,45 10-904,4 2 244,5 16-749,7-11-333,5 12-595,7-15 670,3-3 151,3-2 377,2-2 246,0-2 494,0-2 657,-1-3 730,11-3-1353,-15-3-592,8-3 0,-17-4 0,-2-1 0,-2-10 0,-4-6 0,-3-1-784,-3 0-936,-3 10 208,-1 1-388,-1 2 1208,1 1 150,-2 3 1153,1 2 403,0 3 751,0 3 338,0 0-446,0 4-1657,-14 17 0,6-3 0,-9 19 0,12-8-9831,-2 17 9020,7-14 0,0 0 1,8-22-1</inkml:trace>
  <inkml:trace contextRef="#ctx0" brushRef="#br1" timeOffset="23107">29250 2438 32767,'-38'4'-502,"0"0"0,-24 6-443,61-3-585,3 3 398,3-2 689,11 3 293,0-3 112,9 3-932,-4-6 855,2-1 11,-1-1 715,9-2 129,-10-1-113,3-1-150,-11-1-22,-2-3-160,-4-2-206,-1-1-140,-2-3-187,-2 0-107,-2-2-74,0-1-105,-3-1-47,-2-1 133,-4 0 166,-2 1 85,-2-1 155,0 3 49,-2 0 36,1 2 83,0 2 4,2 1-28,0 2-39,2 2-235,-1 1-23,3 2-205,0 3-389,3 2-4563,0 3-444,0 3-4045,2 0 9397,1 0 1,2-5-1,-1-2 1</inkml:trace>
  <inkml:trace contextRef="#ctx0" brushRef="#br1" timeOffset="28136">30606 2339 22660,'-4'9'146,"-4"26"-107,0 6-2246,-2 17 2235,1-14 12,-2 19-24,1-17 1,-1 10-6,4-24 1,0-6 10,1-6 699,0-5-642,0-4 100,2-4 758,-1-3-652,2-2-100,-1-5-106,2-3-23,-2-6-17,1-5-6,-1-4 1182,0-5-1176,0-25-27,2 7-2557,1-20 2556,2 13-3,2 12 1,0-1-2543,2-23 2532,-1 22 1,0 1 4,1-15-388,0 4 393,1 6 12,-1 6-5,1 6 0,0 8-156,1 5 160,1 5-2,0 5 10,1 4 1815,2 3-1390,2 2 3066,3 4-3117,3 3-35,5 6-71,4 6-31,4 5-288,2 6-45,1 6-159,0 4-59,0 5 137,-12-8 0,1 1 8,-7-9 1,0 1-7,5 10 1,-2-1-199,6 16-87,-4-4-92,-3 0-111,-4-5-172,-3-2-229,-3-5-295,-5-4-743,-1-6-964,-4-3-1905,-3-5 4953,-3-2 0,2-8 0,0-2 0</inkml:trace>
  <inkml:trace contextRef="#ctx0" brushRef="#br1" timeOffset="28303">30648 2566 22241,'4'-45'-291,"1"1"0,-1 3 1,3 9-59,7 17 591,26-3-2,-10 10-1182,21-3 944,-17 11-242,4 3-758,1 3-1047,2 5 2120,4 4 0,-21-7 1,-2 1-1</inkml:trace>
  <inkml:trace contextRef="#ctx0" brushRef="#br1" timeOffset="28844">31263 2696 19396,'-4'5'2369,"1"-1"1053,3-4-2778,65-68-4366,-37 40 3734,12-14 1,0 0 8,-14 13-775,1-4 571,1-4-1068,-1-4 1279,0-5-288,-3-1-444,-1-3 602,-4 1 99,-3-1-24,-4 2 74,-4 3-46,-4 5-23,-2 4 20,-5 7 944,-3 5-849,-3 6 1257,-9 3-804,1 7 3393,-4 2-2611,1 8 372,0 3-149,-2 6 844,-2 3-2395,-1 5 0,1 5 0,5 6 0,2 3 0,-3 12 0,6-9 0,2 3-547,8-4 0,3-2-2639,4 22 2486,0-19 0,2-2-458,11 14-574,4-3 1313,6-2 439,5-5 138,4-8 1,6-1 242,-7-8 0,2-2-598,7 5 0,0-2 849,-10-11 1,-4-3 738,12-2 783,-2-4-885,-2-4-41,-1-3-411,-3-6-1950,-2-4 1292,-4-3-273,-2-5-807,4-19 45,-9 5 308,-1-11 0,-2-2-818,-1-9 730,-4 11 1,-1 0-590,-4-9 680,-4 17 1,-1 0-828,0-20 950,-4 14 1,0 1-156,-3-1 318,-4-6 282,3 25 2223,0 9-1867,1 3 888,2 9-629,-2 7 3958,1 7-3896,-2 10 1023,0 5-1492,0 7-4275,0 6 3893,2 6 2631,2 7-3132,0 6-1742,2 6 2731,1-29 1,1 1 644,-1 1 1,1 0-41,1 0 0,0 1-784,1 0 1,0 0-159,0-1 0,1-1 0,0 1 0,1-1 0,0-1 0,1 0 0,2 3 0,-1-3 0,1 3 0,0-2 0</inkml:trace>
  <inkml:trace contextRef="#ctx0" brushRef="#br1" timeOffset="30034">6709 4002 26514,'0'-9'1288,"0"1"-1832,-13-21 0,-5-3-641,5 16 1006,-4-18 0,-2 7 203,3 30 712,4 3 77,-4 7-788,6 4 371,0 5 144,0 4 4,-3 17-87,3-8-502,-2 10-499,4-13-191,0-2-51,0 0 76,0-2 230,-1-3 73,0-3 112,1-6 77,1-5 247,-1-5 56,2-4 889,0-4-796,-3-11-197,2-1-20,-1-10 5,5 2 187,2-4-77,3-19-140,2 8-350,5-17 459,1 14-856,4-1 989,2 1-20,4 4-16,0 5-13,0 5 5,1 6 7,-2 6 12,-1 4-7,-3 6-50,1 2-20,-1 4 233,1 3-334,1 4 947,2 7-1062,-1 3-32,3 6-722,-1 4 685,2 4 13,0 4 31,2 1 21,0 2-977,-1-2 1051,0 0 18,-1-2-607,0-5 638,-1-3-2,8 2 17,-8-11 5,5 0 2,-11-12 11,-2-4 16,-2-3 569,-2-5-569,0-4 1014,-1-7-1008,0-4-12,-1-3 6,0-4-263,-2-2 257,-1-3 18,-2-2-516,-1-2 487,-1-3 0,0 0-5,0-1-1,2 2 1,0 3 5,2 4-5,5-3-57,-1 11-16,0 3-17,-1 12-45,-3 7 878,2 2-1036,1 3 442,3 3-681,1 4-113,2 2-105,1 2-125,2 2-290,-1 2-712,2 1-1669,-1 1 3540,5 3 0,-10-11 0,0 0 0</inkml:trace>
  <inkml:trace contextRef="#ctx0" brushRef="#br1" timeOffset="30385">7752 3871 21302,'-39'8'22,"1"0"1,2-1-1,9 4-5,17 11 559,2 3-588,3-1 12,2 1-11,3-2 0,5-1 559,2-1-582,6-4 295,5-2-300,4-3 336,5-4-337,4-4 7,4-3 10,1-2 35,0-4-1,-1-2 6,-2-5 5,-4 0 28,-3-3 449,6-8-342,-12 4 16,2-6 29,-16 7-12,-3-1 146,-10-8-190,-2 6-17,-8-5-29,-1 9 1,-1 1-16,0 1-7,-1 2-5,1 2 11,1 3-34,1 0-10,1 4-12,1 1 276,1 2-304,2 3-17,0 3-100,-4 11-326,3 9-89,1 1-398,5 5-762,5-6-2189,7 1-5148,0-2 8623,4-3 1,-4-10 0,-1-5-1</inkml:trace>
  <inkml:trace contextRef="#ctx0" brushRef="#br1" timeOffset="30828">8514 3936 19960,'0'-5'3395,"0"1"-1542,0 4-1662,-64-22-40,31 23-590,-8-9 1,-3 4 572,-11 32-783,15-3 677,-10 10-2836,13 1 2819,15-9-1582,0 5 1566,16-14 323,8-3-307,4-3 465,7-4-465,6-3 6,6-4 6,3-4-35,19-9 12,-9-2 2466,11-8-2447,-19 2 1,-3-1 3,8-8 734,-10 6 1,-1-1-725,-3-6-2963,-1-3 2953,-1-2 10,0-4-92,-2-4 93,1-3-6,-2-5-541,-7 12 1,0-1 562,2-21-16,-5 22 0,-1 1 50,-3-9 28,-1 7 404,-4 8-381,-1 6 2540,-3 7-2579,1 6-40,-1 4-6,2 5 79,1 3-129,1 4 0,0 4-6,0 7 29,1 8-23,0 6 11,1 7 1021,4 27-1037,3-11-1285,-1-15 1,2-1 1221,8 17-66,3 2-744,-5-16 1,1 1 664,-3-9 1,1 0-348,3 9 1,0-1-164,8 15-134,1-5-73,3-5-62,2-7-223,2-8-3369,15-4 333,-13-12 4251,12-2 0,-30-9 0,0-1 0</inkml:trace>
  <inkml:trace contextRef="#ctx0" brushRef="#br1" timeOffset="31395">9142 4004 10131,'0'-8'6643,"1"2"-3902,-1 6 1224,0 0-3601,-11-60 384,3 44-546,-10-44-51,6 60 173,0 1-195,-6 9-118,9-2 0,-4 6 752,12-4-752,2 0 1,4 0-12,6 0 0,4-2 5,7 0 1,4-4-34,22-1 11,-9-5-5,13-2 22,-6-9 0,-16 2 0,5-6 11,-20 5 6,-5-3-1,-6 0 18,-2-1-12,-6 0 6,-2-1 0,-5 2 23,-4 0-23,-2 3 17,-1 3 5,-1 2-11,-2 2 90,-8 3-51,5 3-5,-5 3 56,2 8-90,9 0-33,-4 5 11,11-2-6,3 1-11,2 1 22,4 1-22,1 2 0,6 0 0,3 1 23,6 1-297,4-1 291,5 0-11,3-1-3325,4-1 3314,4-2-23,1-2-15,3-2 9,3-3-16,0-3 0,1-1 5,-1-4 6,-2-1 11,-2-5 11,-1-1 177,-2-4-177,-2-2 1911,-1-2-1888,-3-3 5,-1-3 0,-3-3 1,-3-3-2882,-2-3 2903,-2-4 7,-2-1-291,-1-2 290,-3 1 17,-2-1 11,-2 1 17,-2 2 157,-3-9-90,-1 12 6,-4-6 16,1 14-16,-3 3 11,2 3-28,0 4 918,0 2-974,1 4 3193,1 2-3261,0 1 508,0 2-519,1 7-5,3 2 0,2 9 0,9 15 11,0-3-851,6 13 829,-2-10-6,2 0-28,1 2-11,3-1-62,1 2-50,1 0-148,-6-8 0,-1 1-177,9 15-1402,-10-14 1,-3 0 964,1 13-689,-8 0-3613,-10 0 5232,-12 4 0,6-23 0,-5-1 0</inkml:trace>
  <inkml:trace contextRef="#ctx0" brushRef="#br1" timeOffset="32735">12246 3735 21444,'11'-42'190,"0"0"0,-1-1 1,5-15-1,-1 4-1828,2-6 1912,-1 6-16,-4 8 588,0 0-549,-6 19 638,-1 2-784,-3 18 215,-1 4-355,0 4 1419,0 6-1397,-3 22-16,0 1-410,-3 23 410,0-3 2,1-9 1,-2 4-1506,0 5 0,0 0 1489,-1 1 0,1 0 5,-1-3 1,0-3-947,-4 16 966,1-5-652,-1-4 641,1-5 11,1-5-22,2-7 283,3-5-283,1-6 2372,2-6-2367,0-5 1309,2-5-1236,0-5 1453,7-12-1475,1-2-2791,6-13 2745,1-1 7,2-6-1249,3-3 1215,2-2-556,0-1 590,1 0-1,0 3 17,-1 3-5,-2 4-12,-2 4-196,-2 6 202,-5 4 2360,-1 4-2388,-4 5 1608,-1 2-1608,-1 2 1045,0 4-1045,3 3 0,0 6 0,4 3-6,0 3 1,3 5-1,1 1-28,1 3 431,1-1-397,2-1 0,2-1-23,7 6-179,-5-8 1,1-1 128,5-3-28,3-1-39,2-4-39,3-1-23,1-4-16,0-3-6,1-4 11,0-1-1166,-2-2 1233,1-3 51,-4-4-756,7-8 828,-14 0-253,4-5 276,-17 2 6,-1 1 44,-3-3-16,-2 1 11,-2-3 283,-2 2-283,-2-1 925,0 2-891,-2 2 5,-3 1 17,0 3 962,-9-1-889,-3 3 225,-3 2-343,-1 6-23,3 3-16,-2 4 6,-2 2 198,-1 5-210,-2 3 23,0 2-29,1 3-5,3 3 6,0 1-17,4 3 11,3 0 5,2 12-5,5-10-5,1 6-18,8-11 7,1-2-1,7-1-6,2-3 7,4-3-7,2-3 12,4-3 11,1-3-11,0-2 22,-1-4 0,-1-2 0,-5-2 23,-2-4 16,-4-1 6,-1-2 12,-4-2 16,-2-1-12,-2-2 1,-2-2 11,-1-2-5,0-1 5,0-2-6,0-1 96,-1-9-79,2 9 6,0-3-12,1 15-16,0 3-17,-1 5-22,1 2-34,-2 3-12,0 0-4,1 6 21,0 2-16,2 7 22,0 3-44,3 28-18,-1-14-22,2 20-1530,-3-22 1419,1-1-57,2 0-50,1-2-23,3-2-11,1-3-5,4-5 4,1-3-15,3-5 61,0-3 50,3-3 45,10-8 208,0-8 16,-1-4-385,-7-4 441,-12 2 0,-2-3 23,-2-1-17,-1-3 5,0 0 28,-1-1 6,1 1 40,-2 1 22,1 3 1272,-2 4-1233,-1 4-34,-2 4 62,0 5-258,-2 3-50,0 1 503,0 10-464,1 1 17,0 9-17,3 1-5,1 4 16,3 1 178,2 1-166,9 9-34,0-10-739,6 5 745,-4-13-388,13 1 371,-7-7 27,8-1 6,-11-7 1,-2-2 10,-2-3 6,-2-1 17,-3-4 5,-2-2 62,0-10-78,-5 2 5,-2-8-17,-5 5 719,-3-2-691,-4-9-33,2 8 5,-4-5 414,5 14-425,0 3-28,2 4-22,0 2-51,1 3-291,0 2 57,1 0-965,10 5-66,2 0-1233,10 5-7243,-2-2 9161,-2 0 0,-8-3 0,-5-2 0</inkml:trace>
  <inkml:trace contextRef="#ctx0" brushRef="#br1" timeOffset="33052">14422 3976 25236,'37'27'129,"12"-7"-123,-17-23 17,10-2-12,-16-2 0,-3-1 6,-5-2 11,-4-1 5,-4-3 12,-3-2-6,-3-2 1,-2 0 4,-3-2 12,-3 0 28,-3 2-16,-4 0 16,-2 3 11,-3 3 146,-10-1-90,5 6 6,-6 1-12,8 5-5,3 2-22,0 3-34,2 0-39,3 4-6,0 0-17,2 2-11,1 3 12,2 2-34,0 14-68,3-2-302,0 11-907,8-6-6649,0-2 7937,5-5 0,-5-11 0,0-6 0</inkml:trace>
  <inkml:trace contextRef="#ctx0" brushRef="#br1" timeOffset="33929">17615 3978 22618,'-1'-8'-1947,"1"2"1732,0 6 4747,0 0-2272,-61-52-1624,34 40-1025,-11-16 1,1 4 943,11 25-88,2 3 709,3 2 355,3 2-1776,4 4-337,4 3 649,4 3-298,2 6-94,2 2-758,1 3 243,1 1-2144,2 2 2312,1 0 1044,4 13-706,-2-13 122,2 7 7,-3-16 61,-2-4 311,-1-1-38,-1-10 28,0 0-36,-1-11 2110,-1-3-2256,-1-5 71,-1-4-15,0-2 176,-1-4-209,2-1 3,1-2 14,1-1 52,1-3 45,6-17-84,0 9-4,9-12-439,-2 15 461,12-12-43,-6 15-19,9-7-8,-9 18-16,10 0 35,-7 9 21,7 1-21,4 7 10,-7 5-10,10 4-984,-8 6 989,0 3-22,0 5-177,-1 4 149,8 19 50,-9-8 11,5 15-17,-14-15 17,-2 0-11,-4-1 6,-5 10-12,-10-3 6,-3-4 12,-7-11 10,1-16 40,0-5-51,0-3 12,0-3 5,1-5 0,0-3 16,0-6-4,2-4-7,1-1 1,2-4-1,2-1 7,2-2 27,3-16-39,4 8-28,2-11-11,6 14 991,1 2-980,3 2-2802,11 0 2802,-7 10 0,7 0 0,-8 13 0,8 3-22,-4 5 11,7 5-57,6 15 18,-7-3-28,9 12-6,-12-6-537,-2 2 442,-1 1-73,-3 1-145,-1 2-175,-3 0-291,0 1-397,-2 0-352,6 9-2353,-3-13 3965,8 5 0,-14-24 0,0-2 0</inkml:trace>
  <inkml:trace contextRef="#ctx0" brushRef="#br1" timeOffset="34319">18619 4148 13755,'31'-49'849,"-1"-1"0,-3 4 0,-3 7-209,-8 13 962,-2 2-1042,-3 3 1145,-4 5-1307,-3 2-118,-2 3 610,-7 4-778,-3 2 1616,-6 3-1582,-18 6 0,-25 17-118,10-2-22,17-3 0,3 2 5,-1 6 22,-2 14-77,11-8 44,-1 9-271,13-2 277,3-10-6,6 6-6,4-12-72,20 9 55,-7-14 12,15 6 11,-11-17-17,0-2 12,1-5-7,-1-3 17,0-4 13,-2-4 21,-1-2 79,5-13-29,-7 4 6,3-9 325,2-15-257,-8 18 167,10-24-151,-15 34 6,1-2 952,-7 14-1013,-2 3 212,-1 2-313,-1 2-18,-2 7-5,-2 1 0,-6 18-5,0-3 27,-3 10-39,6-4-44,-1 15-23,5-8-378,0 12 244,5-15-107,1 1-145,4-1-780,13 9 354,-1-12-291,11 3-679,-2-17-1225,3-5-4544,-1-3 7635,-4-4 0,-13-2 0,-4 0 0</inkml:trace>
  <inkml:trace contextRef="#ctx0" brushRef="#br1" timeOffset="34844">19334 4177 15134,'31'-44'1183,"0"0"1,-3 4 0,-6 7 1335,-14 18-1293,-4 0-193,-2 7-770,-4 0 380,-4 6-543,-3 2 1071,-5 5-1109,-2 3 5,-5 5-39,-3 3 33,-13 12-707,10-5 646,-8 9 0,13-8 0,1 1-17,-1 0-5,1 1-12,-2 0-11,-2 0 17,-1-3-17,0-2 34,2-5 95,-2-4-56,12-8-5,-2-6-1,13-8 653,0-5-647,2-3 5,0-3 12,4-4 5,2 0 118,12-14-56,-1 12 17,9-6 0,-5 16 78,8 0-95,-4 8-95,1 1 0,-6 11-6,-6 4-11,2 7 6,0 3-12,1 5-11,0 3 23,0 1-12,7 13 1,-5-11 5,6 9-12,-5-16-462,2-1 446,0-4-231,4-3 181,-1-4-40,2-3-16,1-3-18,1-2 1,-1-4 22,2-3 29,-1-4 38,-2-4 23,0-3 33,-3-6-5,0-3 33,5-20-1331,-8 9 1337,4-14 11,-11 18 142,-2 3-97,-3 3 22,-3 6 212,-2 3-173,-1 4 1,-2 4 33,0 1 1330,0 3-1403,0 2 283,-1 2-361,0 1-17,-2 9 0,1 0 6,-2 8-6,1 3 1,-1 3-18,0 4 12,1 3-12,1 3-11,1 1-22,0 2-408,1 0 301,1 0-94,1-1-791,3 0 600,3-1-130,2-2-268,4-4 829,18 7 0,-19-19 0,11 4 0</inkml:trace>
  <inkml:trace contextRef="#ctx0" brushRef="#br1" timeOffset="35012">19873 3842 20778,'-17'-22'-9831,"5"7"8616,24 35 0,-5-9 0,-3-4 0</inkml:trace>
  <inkml:trace contextRef="#ctx0" brushRef="#br1" timeOffset="35568">20073 4085 26558,'25'-6'12,"-4"7"-12,-16 22 0,-1 2 11,2 1-11,0 0 0,0 1 5,-2-1-21,2 8 10,-2-11-11,0 4 17,-2-14 6,-1-4 5,0-3 23,0-3 50,0-2-40,0-5-10,2-3-6,-1-5-11,2-4 16,3-16-1128,0 4 1117,4-13 12,0 9-1,3-1-615,2-1 599,3 2-6,1 3 0,2 3-5,0 3 5,1 4 0,-1 3-11,-1 4-228,1 3 228,-1 4-11,0 2 11,0 3 0,1 2 0,-1 4-28,-1 3 22,-1 4 1,-2 3 1023,-2 1-1023,-2 3-1,-3 1-16,-2 2 664,-2 0-642,-2 1-11,-2 0 290,-2-1-279,-1-1-5,-1-2 5,-2-3 5,0-5-5,0-3 39,1-3-17,1-4 208,2 0-157,-1-7-57,2 0 7,2-8-1,2-1-11,2-5-22,5-2 22,0-2 6,6-1-6,2 1 17,4 0-5,2 3-6,3 2-1,0 2 18,1 4-23,-1 3 6,-1 3-11,-1 3 10,-2 2-16,0 2-5,0 4 10,-1 4-10,-2 3-1,0 5-11,-3 2-16,-1 2-85,-4 3-61,-4 2-157,-3 0-235,-4 3-1665,-2 1 365,-3 0 1871,-3 4 0,2-16 0,-1-1 0</inkml:trace>
  <inkml:trace contextRef="#ctx0" brushRef="#br1" timeOffset="36254">21470 4022 21413,'13'-42'403,"-1"0"0,1 4 1,-5 9-96,-8 20 950,1 3-1073,-1 2 312,0 2-413,0 1-3063,-2 10 3041,1 1-40,-3 12-319,0 3 314,-2 4-12,-1 5 12,-1 3-2041,-1 1 2035,2 1-5,0-1-296,4 13 295,6-15 1671,6 7-1648,22-11 0,-3-12-11,16 2 11,-8-15 11,0-3 6,0-4 22,-3-5 6,-2-4 123,8-13-73,-12 2 140,14-21-145,-21 13-29,4-12-22,-11 8-16,-2-4-1,-1-1-11,-2-1 1,-1 1-12,-1 1-12,-2 2-10,-2 4 11,0 4 627,-2 6-632,0 4 3037,0 5-3083,-1 5 648,0 2-765,-1 3 353,0 0-1344,-5 14 318,3-2-357,-4 13-623,6-3-1680,2 3 2636,1 5 0,-1-14 0,1 1 0</inkml:trace>
  <inkml:trace contextRef="#ctx0" brushRef="#br1" timeOffset="36830">22368 4090 19949,'0'-5'2974,"0"2"-773,0 3-2195,2-28-1,-2 27 18,2-10-12,-2 30-11,0 8 6,-2-5-6,2 0-6,-2 1 12,0-1-40,-4 8 34,1-9 6,-2 5-1,0-13 18,1-1 5,0-4 28,1-2 28,1-3 23,0-2 117,1-6-124,0-2 12,-1-5-11,3-3 6,1-2 5,0-4-17,4-3 106,7-18-105,2 7-1691,8-12 1651,-2 14 0,2 0-676,2 3 704,13-6-56,-8 12-205,7-1 182,-11 13-5,-1 4-5,9 4 5,-8 3-6,6 6 0,-9 4 1,-2 5-1,-2 4 1495,-2 6-1500,-2 1 0,-5 4-29,-2 1 40,-4 1-22,-6 15 56,-3-11-166,-5 10 132,0-17-12,1-5 237,1-4-214,2-6 0,2-4 39,2-5 169,2-6-186,2-4 902,3-8-913,1-3 6,6-4 11,2-4-28,4-3 62,15-19-34,-3 9-3,-9 14 1,2-2 16,3 2 1,0 1 13,13-11-11,1 7 0,2 3-907,-1 4 865,-9 6 0,-1 4 3,0 5-59,-1 3 47,0 2-5,0 4 0,0 3 6,-1 5-482,1 4 465,-2 2 0,-1 5-23,-3 1-39,-3 3-27,-3 2-572,-4 18 11,-5-8-665,-7 14-903,-7-13 1520,-8 5 0,6-21 0,-1-1 1</inkml:trace>
  <inkml:trace contextRef="#ctx0" brushRef="#br1" timeOffset="37353">25108 4070 14561,'21'-51'1249,"0"0"0,1-5 0,-2 6-661,-4 4-95,0-6-61,-11 24-52,-3 6 2326,-2 4-2426,0 5 1099,-2 3-1278,1 5 522,-1 6-606,1 7 2091,-1 21-2091,1-1 0,0 17 0,1-5-1,0 4-1418,0 2 1447,2 2-56,0 0-1,1-13 1,0 0-2970,3 16 2941,-3-18 1,1 0-151,2 8-669,0-2 232,0-3-443,2-2-1114,-1-3-7428,2-6 9612,-2-5 0,-3-10 0,-2-4 0</inkml:trace>
  <inkml:trace contextRef="#ctx0" brushRef="#br1" timeOffset="38644">27091 3884 23623,'-40'-17'80,"0"0"1,3 3-1,4 9-24,-1 33-1516,1 5 1493,0 3-37,3 1 15,3 2-22,11-12 0,2 2-23,-3 14-27,1 12-12,12-18-123,19 8 73,1-13-34,16 4 318,-1-17-391,4-4-5,2-4-2428,1-4 2512,0-4 439,-1-4-349,15-10 61,1-10-321,-1-5 360,-7-7 40,-16 4 10,-1-5 7,-1-5 4,0-3 1,0-5 0,-1-2 22,1-4-2191,-1 1 2202,0-1 6,-9 16 0,0 0 570,6-17-612,-8 20 0,-1 0 163,2-7 2,-3 5 12,-3 4 473,-2 6-485,-3 5-27,-2 7 2670,-2 4-2777,-1 4 1683,0 4-1812,-4 12 173,-1 3-156,-5 14 0,-1 2 5,-3 5-878,0 5 884,-2 3-11,1 4-17,-1 1-1261,0 3 1255,-1 1 18,0 2-24,-1-1-4,1-1 4,1-4-2693,4-4 2693,4-4 12,4-5-5,3-6 5,3-5-6,2-5 516,3-5-493,10-4 926,-3-4-926,8-5-6,-2-5 28,2-5 3364,3-4-3380,2-4-750,0-2 739,2-2 10,2-3 0,-2 1-5,1 1-22,-2 1 33,-2 3 5,-3 3-16,-4 4 11,-3 3-17,-4 2-16,-1 3-23,1 6 22,-3 3 772,2 5-766,-4 3 0,4 11 11,-2-5-17,3 6 6,-1-7-5,1-2-7,1-1 7,3-1-1,1-2 6,1-2-22,2-3 27,0-3-5,-1-2 6,1-1 0,-2-3-1,1-2 1,-1-3 5,-1-3 45,0-3 6,5-12-18,-6 4-16,3-8 28,-7 8 17,-1 0 11,-1 3 135,1-4-68,-5 8 6,1-1-1,-4 9-38,-2 3-51,0 2-28,-1 0-39,-3 7 17,0 1-17,-2 7 0,-1 2-17,0 3-16,-1 3 10,1 1-10,0 2-40,0 0-50,3 1-107,1-1-117,2 0-151,0-2-186,1-1-330,3-1-604,2-2-1659,1-3 3277,3-2 0,-5-7 0,1-1 0</inkml:trace>
  <inkml:trace contextRef="#ctx0" brushRef="#br1" timeOffset="38795">28398 3802 13429,'0'0'0</inkml:trace>
  <inkml:trace contextRef="#ctx0" brushRef="#br1" timeOffset="39545">28494 4460 16874,'3'7'4363,"-1"-2"-3483,-2-5 1293,0 0-1580,22-65-1315,-10 34 800,2-11 1,1 0 38,1 7-27,2-3-2967,3-5 2921,2-3-16,-3 8 0,1-1-481,-3 7 1,-1-1 463,7-10 0,0-1-22,-5 11 0,0 1 5,0 0 1,-1-1 10,1 1 1,0 0-1,-1 1 1,0 0 33,-2 2 0,0 0 68,12-24-1781,-6 8 1831,-6 9 11,-6 8 233,-4 9-301,-3 6 1942,-2 5-2025,-2 5 983,-3 4-994,-2 4 0,-4 5-1,-5 7 29,-10 22-23,4-3 2478,-6 19-2483,11-6-12,0 3-1919,3 7 1914,0 3 2,7-30 1,1 2-617,-1 14 0,1 2 574,2-13 1,0 0-34,-1 11 0,2-2-162,2 14-74,5-5-111,5-6-574,6-5 260,7-4-67,4-6-11,5-5 72,4-6 129,2-5 693,1-6-620,17-5 487,-15-6 247,-6-5 1,-1-3-68,3-6 44,12-12-1131,-2-16 1215,-12 5-120,-12 10 0,-1-1-22,9-14 198,1-1 45,-3 1 68,0 1 39,-4 3 543,-1-5-566,-12 15 924,-1-1-1131,-15 17 2965,-5 4-3072,-9 3-5,-7 2-10,-8 5-12,-5 3-1237,-6 4 1203,-1 4-22,0 4-414,2 2 402,3 3-75,14-1 0,1 3 47,-3 15 1,-3 8 5,26-18 5,12-12-10,4-2 5,8-3-11,5-2 5,4-3 0,4-2 1596,1-4-1595,2-2 10,-2-3 6,-1-3 1,-1-4 490,-2-3-469,-3-5 1,-1-3-711,-1-5 722,-1-6 16,0-5 12,-1-5-6,1-5 0,0-4-11,1-3-2451,0-3 2474,1 0 27,-1 0 40,-1 2-1860,-2 3 1876,-3 3-5,-3 6-219,-4 5 202,-3 6-17,-4 6-22,-1 7 422,-1 5-456,-1 6 1794,0 3-1838,-1 3 3212,-2 13-3229,-1 3 0,-3 16-18,-1 6-1295,-1 8 1307,0 8 0,-1 7 0,4-28 0,0 1 8,-1 2 1,0 0-18,1 0 1,-1 1-23,0 1 1,1 1-60,0-1 1,1 0-124,1 1 0,0-1-586,1 1 1,1-1 53,0-1 0,0 1 745,3 21 0,-1-3 0,0-5 0,1-14 0,-1 0 0</inkml:trace>
  <inkml:trace contextRef="#ctx0" brushRef="#br1" timeOffset="40943">30475 4166 24374,'-2'7'1249,"0"-1"-739,2-6 655,0 0-1238,2 0-106,-1 0-1266,1 0-925,-1 0 2370,2 0 0,-2 0 0,1 0 0</inkml:trace>
  <inkml:trace contextRef="#ctx0" brushRef="#br1" timeOffset="43146">1525 6018 17434,'-18'-43'769,"0"0"0,2 4 1,-1 8-31,-11 14-403,4 9 64,-9 8 1,-3 5-205,-6 8-1067,6 1 1,0 2 999,-10 14-36,11-2 0,1 2-60,8-6 1,1 1-18,-8 9 1,1 0-3,12-8 0,1 0-14,-4 9 0,2-1-16,-7 17-1,14-20 0,2-2 215,5 5-249,9-6 18,6-4 5,9-6-6,7-3 29,5-5-12,5-4 6,2-4 22,2-3-11,0-3 33,-1-4-374,-2-4 436,-5-1 67,-3-1 46,-7 0 32,-5 1 40,-5 0 1361,-3 2-1395,-4 1 199,-2 0-170,-7 0 268,-2 3-515,-6 0-16,-3 5 4,-17 7 1,-10 8-872,0 3 877,2 7-11,17-4 23,-2 11-45,9-7 11,0 9-6,10-9 6,4 1-17,2 0-11,4-2-33,3 1-298,15 7-162,2-9-403,14 6-667,2-12-3325,-7-7 1,2-1 3763,12 2 0,2-2 1,-34-6-1</inkml:trace>
  <inkml:trace contextRef="#ctx0" brushRef="#br1" timeOffset="43502">2297 6084 18011,'0'-6'4168,"0"0"-3407,0 6 718,0 0-1479,-69 26-3594,32 15 3560,-6-16 0,1 2-33,23 1 0,4 0 318,-10 12-632,0 0-230,-2 1-296,1 0-1139,1 0 338,1-2-202,2-3 37,4-6 1133,4-7 2977,4-8-1688,4-8 499,4-8-213,1-7 223,1-5 119,3-8 984,1-3-1186,3-4-179,2-4 42,2-1-318,2-2-83,1 2-73,2 0-711,1 2 616,0 4-17,0 3-28,-2 5 96,6 0-331,-9 10-6,5 0 341,-9 13-352,2 1 0,4 6-45,2 4 248,2 4-444,2 2-207,0 4-291,1 1-1996,-1 3 388,1 1 2375,8 20 0,-15-28 0,4 10 0</inkml:trace>
  <inkml:trace contextRef="#ctx0" brushRef="#br1" timeOffset="43745">998 7269 22541,'61'-4'84,"0"0"0,-2-1 0,0-1-62,-16-2 1,1-2 0,-2 0-1769,11-2 0,0 0 1746,-6 1 0,3-1 0,-3 0-3,7-1 0,-3-1-14,2 1 1,0-1-21,0 0 1,-1 0-54,-1 1 1,0 0-93,-3 0 0,2 0-614,-7 2 1,3 0-1,-3 1-1890,5-1 1,0 0 2685,-3 2 0,1-1 0,-7 2 0,8-1 0,-4 1 0</inkml:trace>
  <inkml:trace contextRef="#ctx0" brushRef="#br1" timeOffset="44228">7132 6161 22611,'18'-45'552,"0"0"1,-2 4 0,-4 8-195,-7 16-72,-3 5-57,0 5 508,-2 4-698,0 2 151,0 8-201,0 2 50,0 24-39,0-3-1356,-1 16 1350,0-5-16,-1 2-354,0 1 180,0 0-207,-2 0-325,1-1-471,1 0-879,0-2-2375,1-1-4665,1-5 9118,0-6 0,0-15 0,0-5 0</inkml:trace>
  <inkml:trace contextRef="#ctx0" brushRef="#br1" timeOffset="44605">7430 5670 15474,'-40'-22'389,"-1"0"0,1 0 1,-17-9-1,6 9-69,-2 15-74,-3 5-27,-3 9-29,-1 7 215,30-5 1,-3 5-285,-6 10 0,-3 6 1,2-1-960,1 1 0,1 3 873,-2 2 1,-2 3 0,5 0 278,6 0 0,4 1-301,3 1 0,0 4 1,2-1-17,-3 7 0,3 0-156,3-6 0,1 2 0,3-2 148,4 3 0,2-2-12,3 1 1,2-1-9,2 0 1,4-1 2,3 0 0,2-1 2,3-2 1,3 0 2,4-1 1,3-2 5,3-3 1,3-1-35,2-1 1,4-3 8,2-2 0,3-3 5,2-2 1,3-3 5,1-2 1,3-3 41,2-3 0,1-3 3,1-3 0,2-1 3,0-3 0,1-1 11,1-5 0,-1-2 19,1-2 1,-1-2-530,-1-4 1,0-2 573,-2-3 1,-1-2 16,-1-1 1,-1-3 539,-4 0 1,-1-3-502,-3 0 1,-2-1 7,-4-1 1,-2-1-14,-3-1 0,-3-1-37,-2 0 1,-3-1-593,-2-2 1,-3 0 541,-2-1 0,-3-1-20,-2-1 1,-3-1 289,-2 0 0,-1-1-301,-5 0 0,-2-1-3,-2 0 1,-2 1-9,-5 0 0,-3 2-9,-2-1 1,-3 2-9,-4 2 0,-1 2-104,-3 1 1,-2 3 83,-4 1 1,-1 3-23,0 3 1,-4 2-186,-18-1 0,-2 5-84,16 6 0,-1 2-369,-13 0 0,2 5-1751,19 6 0,3 3-6874,-26 5 9308,14 3 0,22-6 0,12-2 0</inkml:trace>
  <inkml:trace contextRef="#ctx0" brushRef="#br1" timeOffset="45404">7440 7095 18276,'-2'-9'2755,"1"3"-1473,1 6 191,0 0-1140,10-12-210,0 24-11,10-3-28,0 31-11,0 4-909,2 4 876,2 3-1088,1 2 1059,1 1-1496,3 0 1468,3-1-56,1-1-168,3-1-392,2-1-1507,3-2-2073,1-2-5090,-2-5 8936,-7-9 0,-15-15 1,-8-7-1</inkml:trace>
  <inkml:trace contextRef="#ctx0" brushRef="#br1" timeOffset="46203">7906 8464 19158,'-14'-46'252,"0"0"0,1 3 0,4 7-84,9 12-34,4 1 1349,3 0-1421,5 4-23,3 0 650,4 5-667,3 0-5,3 4 0,3 3-12,2 2-2659,0 4 2643,-1 2 240,-1 4-229,0 5-27,-4 5 16,-2 4 0,-3 3-12,-4 4-10,-4 3 22,-5 3-6,-3 6 0,-9 2-1857,-4 5 1835,-10 2 0,-6 2 1970,-4 1-1942,-4-3 13,9-16 1,-1-2 25,-11 12 6,8-14 0,2-2 22,3-5 437,-1-1-442,17-14-29,5-3 87,2-1-115,7-2 2904,2-2-2898,10-2-6,5-3-5,8-1-515,8-4 487,6-2-28,6-2-56,5-2-51,2-1 62,-27 9 0,-1 0-48,0 0 1,1 0-46,-1 1 1,1-2-60,-1 1 1,-1 0-431,29-12-309,-1-1-565,-4-1-1204,-2-2 1996,2-4 0,-25 15 1,-3 0-1</inkml:trace>
  <inkml:trace contextRef="#ctx0" brushRef="#br1" timeOffset="46576">8249 7778 11210,'-44'-2'575,"1"-1"0,0 0 1,-19 1-1,6 3-331,20 2 0,3 3-45,-2 3 0,1 1-45,-1 2 0,1 2-31,0 3 0,-1 1-17,1 1 1,-1 3-9,1 1 0,0 3-9,0 2 1,1 1-12,0 3 1,0 1-741,2 3 1,1 2 706,0 1 0,2 3-23,2 2 1,1 1-15,3 1 0,2 1-11,2 1 1,4 0-41,3-1 0,3 0 34,2-2 1,3 0 71,6-3 0,4-1-69,1-2 1,6-2-432,18 9 0,7-4 431,-7-11 0,2-2-5,15 6 0,6-4-84,-11-16 0,2-3 1,0-2 82,9 2 1,1-3 3,-7-2 1,4-2 0,-3-1-198,6-2 1,-1-3 215,1-2 0,0-2-33,0 0 1,-1-2 63,-2-2 0,2-4 51,-6 1 1,1-3-1,-2 0 13,7-3 1,-1-3 53,1-2 1,3-3 0,-3-3 117,-8-4 0,-3-3 1,-2 1-188,-5 6 1,-2 1-1,-2-4 318,4-12 1,-3-4-1,-8 0-292,-11-4 1,-7 0-79,0-1 1,-4 0 123,-7 2 0,-6 2-146,-3 13 0,-3 3-9,-3 0 0,-2 2-14,-3 0 1,-3 2-9,-4 1 0,-1 2-9,-4 1 1,-2 2 196,-3 1 0,-2 3-202,-2 1 0,-2 2 2,0 3 1,-2 2 309,0 1 0,0 3-349,0 2 1,0 2-599,2 1 0,0 2 489,2 2 0,1 3-131,2-1 0,1 3-145,3 1 1,0 2-1288,4 1 1,1 1 1736,-3 3 0,3 0 0,-1 1 0,3 0 0</inkml:trace>
  <inkml:trace contextRef="#ctx0" brushRef="#br1" timeOffset="47128">8589 9263 19848,'-2'-5'2840,"1"2"78,1 3-3007,-5-46 27,4 37 17,-2-31 40,9 52 61,4 5-45,6 7 6,4 8-12,4 3-2,2 5 0,0 2-1551,-9-15 1,0 0 1522,12 17 0,-2 0-105,5 5-236,-10-14 1,3 1-663,2 2 1,0-1 24,0 1 1,1-2-838,-1-1 0,1-3 1840,-5-6 0,-2-3 0,4 2 0,-2 0 0</inkml:trace>
  <inkml:trace contextRef="#ctx0" brushRef="#br1" timeOffset="47728">8932 10095 23167,'12'-31'-23,"1"0"1,11-18 5,12 47 12,-7 5 382,12 2-371,-9 5-881,16 9 841,-10-1-860,10 7 855,-15-5-11,-4 2-12,-4 2-22,-5 1 34,-5 2-109,-6 0 165,-5 1 44,-8-1-10,-4 0-7,-6-2 23,-6-1 151,-26 11 157,-2-8-134,-1 0 460,13-16-393,26-10 1192,2-1-1237,4 0 293,2-2-405,1-2-12,0-1 124,4-13 17,2 7-275,6-9-5,2 10 0,4 1 0,2 2 5,4 1-16,1 4-1,3 1 7,1 2 4,0 3-10,16 9 11,-12 0-1056,10 9 1022,-17-4-17,-3 3-11,-6 2-100,-4 13 66,-7-5-612,-9 7 562,-7-10-302,-20 10 128,3-11-910,-13 8 619,9-15-257,-2-4-2486,-14-2-1469,11-7-3567,-6-2 8106,19-7 1,12 2 0,5-2 0</inkml:trace>
  <inkml:trace contextRef="#ctx0" brushRef="#br1" timeOffset="48127">9023 9769 17888,'-46'-9'505,"-1"1"1,3-1 0,5 4-164,-2 9-40,-1 2-10,-2 6-553,1 3 547,0 5 11,2 4-28,0 5-56,3 7-51,1 7-1370,11-3 1,1 3 1229,6-8 1,1 2-12,-5 14 0,1 3-166,8-12 0,3-1 149,0 3 0,1 1-2,2 0 0,2 0-9,1 0 0,3-1-3,2-1 1,3-2-4,3 0 1,3-2-261,3-3 0,4-1 266,3-3 1,3-1-687,4-3 0,2-3 681,4-2 0,1-2 2,4-3 0,1-2 13,4-3 0,0-2 4,4-2 1,0-2-305,2-3 1,2-1 314,1-2 1,0-2-1,2-2 1,1-2-4,0-2 1,1-1-184,0-3 1,0 0 199,1-3 1,-1-1 10,0-2 1,-2 0 13,0-2 1,-1-1 16,-4-1 1,0-1 13,-4-1 1,-1 0 183,-5-1 1,-1-1-157,-4 1 0,-3-3 467,-3 2 1,-2-3-420,2-14 0,-4-2-107,-7 10 1,-3-2-235,1-12 0,-3 0 201,-7 12 0,-3 2-12,-3-2 1,-2 0 492,-1 2 1,-3-1-488,-2 2 1,-4 0 2,-1 2 0,-3 1 3,-2 1 0,-3 2-17,-2 2 1,-3 2-4,-2 1 1,-3 3-9,-3 2 0,-2 3 2,-4 1 1,-1 3-17,-3 2 0,-1 2-14,-2 2 0,-2 2-39,0 3 0,0 2-62,-1 1 1,0 2-144,2 2 1,0 3-739,2 0 0,1 2-617,2 1 0,2 2 1641,-4 2 0,4 0 0,-2 2 0,3 0 0</inkml:trace>
  <inkml:trace contextRef="#ctx0" brushRef="#br1" timeOffset="48605">9474 11051 24542,'-3'-27'5,"3"12"12,5 43-11,4 6-6,1 3-3133,3 4 3105,2 3-23,1 3-61,3 2-123,1 3-369,2 0-85,0 0-308,2 1-476,1-1-756,-1 0-1322,0-2-4699,-3-5 8250,-5-10 0,-7-16 0,-4-8 0</inkml:trace>
  <inkml:trace contextRef="#ctx0" brushRef="#br1" timeOffset="49313">9310 12014 20786,'-19'-35'14,"-1"-1"0,-11-20-9,31 56 488,0 0 1067,2-2-1443,-1 1 549,1-1-521,-1 1 185,-1 0-291,1 0 883,0-1-922,0 1 0,1 1 33,1 1-27,1 1 5,3-1 0,2 1 0,2 0-5,3-1 11,3-1 0,2 0-1,3 0 7,2 0-18,2-3 18,3-1-23,1-3 28,2-1 5,1-2 52,20-9-35,-13 3-220,15-8 316,-5-4-1607,-13 6 1567,5-9-2782,-20 9 2799,-4-1-225,-5-1 197,-3-2-1743,-4 1 1726,-2 1-10,-3 1 680,0 2-580,-6-6 2069,2 13-2198,-4-4 213,5 15-275,0 1 2967,1 1-3526,1 5 21,4 3-463,2 5-914,4 4-2857,4 3-4447,1 0 9242,-1-2 0,-6-7 0,-3-5 0</inkml:trace>
  <inkml:trace contextRef="#ctx0" brushRef="#br1" timeOffset="50520">9917 11725 20845,'11'-39'653,"-1"0"0,1-22-597,-20 60-28,-8 3 11,-2 3 11,-5 5 23,-6 7-1685,-7 5 1724,-6 6-930,-7 5 885,22-14 1,0 0 2,-1 2 0,-2 2 64,-17 14 1,-1 3-68,11-9 0,-2 4 3,1 1 0,-5 6 0,0 0 0,5-4-1106,-4 5 1,2 0 1046,0 1 1,-3 4-1,6-6-508,13-9 1,3-3 490,4-1 0,2-1 345,-5 23-384,19 10 28,14-20 98,17 8-87,10-23 1407,11-5-1412,12-6 11,-27-10 0,1-2-6,3 0 1,2-2-118,2-2 1,2-1 133,2-1 1,1-2 4,3-1 1,0-2-6,3-2 1,0 0-906,2-2 0,0-1 908,2-1 0,0-2 8,1 0 1,0-2-521,1 0 1,0-2 528,-19 7 1,-1-1 0,0 0 1,0 0 1,0-1 0,0 0-333,19-7 0,-1-2 366,-2 0 0,-1-1-138,-2 0 0,-1-1 127,-3-1 0,-1-1 171,-4 1 1,-1-3-171,-7 2 1,-1-2 0,-1 0-8,2-4 1,-2-1-4,8-10 1,-4 0-9,-17 13 1,-3 1-1,-2 0 0,-3 0-6,-2 0 1,-1 0 530,0-29-513,-5 1 558,-11 3-575,-8 3-12,-11 4 0,-10 4-5,-9 5-11,-9 5 2,23 20 1,-2 2-9,-2 2 0,0 1 0,-4 3 0,0 2 2,-1 1 1,-1 3-6,-1 2 1,-1 3-7,-1 2 1,0 1-12,0 4 1,1 2-15,-1 2 0,0 1-154,1 2 1,1 2 86,-1 1 0,1 2-64,-1 2 0,2 1 133,-1 2 1,1 1-490,0 2 0,1 1-496,0 0 1,1 2-1521,2 0 0,0 1 2537,-3 4 0,2-2 0,-2 4 0,4-3 0</inkml:trace>
  <inkml:trace contextRef="#ctx0" brushRef="#br1" timeOffset="51294">10008 12064 17386,'10'-47'515,"0"0"1,-1 3 0,0 9 915,-2 15-1090,-1 5 830,-1 2-913,-1 4 389,-2 4-552,-1 3 896,-1 0-1042,0 8 458,0 2-391,-1 10 1,-3 4 6,0 5-1714,-1 4 1,1 1 1679,-1 9 11,1-9 0,1-1-6,2 0 12,2-5-6,4-1 0,2-4 11,5-3 22,0-3 18,2-5 72,0-4 56,0-3 56,2-3 276,12-11-299,-4-2-21,11-11 5,-9 0 5,-1-1 3410,-1-2-3398,-2 0-17,-4 0-320,-2 1 298,-2 3 111,0-4-178,-5 10-18,-1-1-27,-4 11-23,-2 3-28,-1 2-179,-1 1 437,2 8-285,2-1-722,8 17 699,0-3-113,6 12-251,-2-2-353,2 5-4160,-2 4 1,-1 1 3884,2 4 1,-4-11 0,-3-5-1,-6-16 1</inkml:trace>
  <inkml:trace contextRef="#ctx0" brushRef="#br1" timeOffset="53505">10446 8096 22294,'-6'-50'33,"5"15"693,15 53-704,0 3-10,2 2 253,1 1-209,17 13-22,-8-15-622,13 6 661,-12-20 27,2-5 18,6-2 5,4-7-5,6-6-17,6-8-891,-23 7 0,1-2 826,2-2 1,1-1-4,2-1 1,1-2-1227,2-2 1,0-1 1231,2-2 0,3-1 22,0-2 1,3-2 0,-2 1-575,-7 5 1,-2 2 0,2-2 547,11-8 1,2-2 0,-3 2-309,-10 8 1,-2 1 0,1 0 301,0 0 1,0-1 0,0 1-122,1-1 1,-1 1 0,1 0 127,16-12 1,1 1 41,-2 2 0,-1 0-53,-1 3 0,-2 0 0,-3 4 0,-2 1-11,-3 1 0,-1 3 8,-6 2 1,-1 2 981,21-13-992,-12 8-12,-10 6 1536,-10 6-1564,-6 5 2006,-7 3-2051,-3 3 3243,-1 4-3461,-1 3-281,0 7-553,1 3-1301,-1 5 2426,-1 7 0,-1-14 0,0 0 0</inkml:trace>
  <inkml:trace contextRef="#ctx0" brushRef="#br1" timeOffset="54365">21758 6111 19776,'16'-43'968,"-1"0"1,0 0 0,6-15 0,-6 11-537,-12 30-80,-2 5-111,-1 2-90,-2 6-201,1 1-12,-2 4-10,-2 11 60,1 1 18,-3 11-12,1 0 6,1 4-16,1 2-236,1 19-68,2-8-1364,1 14 850,3-14-338,2-3-1039,2-1 188,2-2 2023,7 18 0,-9-30 0,4 12 0</inkml:trace>
  <inkml:trace contextRef="#ctx0" brushRef="#br1" timeOffset="54745">22099 5690 9532,'-6'-43'1172,"0"1"0,1 0 0,-3-17 0,-3 9-3598,-11 9 3255,-7 5-207,-8 7 8,-7 6-232,-8 8 935,-8 7-1022,16 13 1,-7 4 0,4 0-887,-1 2 1,-1 1 639,-3 3 1,-4 2 0,5 2 12,4 2 0,4 3 449,-2 2 0,1 1-480,1 4 1,0 1-23,3 1 1,-1 5-8,11-3 0,-3 7 0,2 0 0,2-2-415,-7 12 0,3 1 391,8-12 1,-1 3-1,1 0 1,6-4-9,4 7 0,5-3-545,2 0 1,3-1 535,2-1 1,4-1 257,3-1 1,3-1-267,1-2 0,4 0 136,2-1 0,4-1-133,0-1 0,5-1 14,16 12 0,5-2 542,-7-11 1,3-2-520,-4-4 1,4 0-1,-1-3 278,12 0 0,3-4-266,-11-6 0,4-1 0,2-1 0,-3-1-288,6 0 0,-2-1 0,3 0 285,-1-2 0,3 0 0,0 0 1,-3-3-266,2 0 0,-2-3 0,-1 0 279,1-2 0,-1-1 0,1-1 12,-3 0 1,0-1 0,2-2 53,-4-2 0,1-2 0,0-2 0,-3 1-268,0-2 0,-3 0 1,1-2 251,8-3 0,1-3 0,-5-1 10,-6-5 1,-5-2-25,-2-1 1,-4-3-27,-3 0 0,-4-3-14,-2-1 0,-3-1-6,-2-1 1,-2 0-6,-4-2 0,-2 0-125,-2 0 0,-2-1 110,-1 2 1,-4-3 60,-8-15 1,-5 0-70,2 16 1,-3 0-4,-9-12 1,-5 5-11,3 17 0,-3 5-12,-4 0 0,-2 4-11,-3 1 0,-1 3-31,-4 2 0,0 2-39,-3 2 0,0 2-95,-1 2 0,-1 2-177,0 2 1,1 2-371,0 0 1,0 2-995,2 2 1,-1 2 1747,-3 1 0,2 1 0,-3 1 0,3 2 0</inkml:trace>
  <inkml:trace contextRef="#ctx0" brushRef="#br1" timeOffset="55103">21539 6994 23887,'-46'41'74,"-1"1"1,9-8 0,0 0-2441,-3 8 0,0 0 2385,9-9 1,-1 0-1,-1 3 1,-1 0-20,0 2 0,-1 0-14,0 2 0,-1 1-76,1 1 1,1 1-124,-1 1 0,2 0-266,0 2 1,1 0-618,2 1 1,1 0 1095,-2 8 0,3-4 0,12-22 0,2-2 0,-12 25 0</inkml:trace>
  <inkml:trace contextRef="#ctx0" brushRef="#br1" timeOffset="55840">20358 8701 17739,'16'-34'16,"0"0"1,10-19 2105,-22 56-2117,3 2 876,0 1-881,1 1 473,-1 1-484,0 1 1614,-2 1-1609,-1 3 34,-2-3 28,-1 2 23,-2-4 22,-1 0 167,-7 3 147,-1-5-197,-1 1-11,1-5-27,4-5-74,-1-2-11,1-5-3414,-1-4 3369,1-5-637,1-5 626,1-4-356,3-3 340,1-2-6,4 0-1,2 1-10,5 4 5,0 5 6,2 4-17,-2 5 0,1 4-6,-2 3 2895,0 3-2928,17 6 33,-7 4 1,15 8 142,-9 4-149,2 5 1,-1 6 0,-1 4-11,-3 5 10,-5 3-4,-8 6 4,-4 2-10,-12 3 5,-8 2 4,-6-20 0,-6 3 0,0-3 4,-1-1 1,-1 0-872,-3 1 0,-3 2 0,2-4 871,1-7 1,0-4 5,0 1 1,0-2-69,2-2 0,-1-3 82,-24 11-291,6-8 336,8-8 504,5-5-488,8-5 12,6-6-11,6-2-22,4-4-29,5-3-16,2-1 3116,3-2-3234,7-8 39,2 6-11,9-6 0,4 10 6,5 2-144,6 1 116,7 1-320,6 2 218,6 1-1197,6 1 1035,4 1 112,-29 4 1,1 0-763,16 0 1,0 0-40,-11 1 1,0-1-847,12 1 1,-2-1 1375,-9 1 0,-4 0 0,3 0 0,-3 0 0</inkml:trace>
  <inkml:trace contextRef="#ctx0" brushRef="#br1" timeOffset="56247">20965 8040 10550,'-44'-18'664,"0"1"0,0-1 1,-8 1-1,-2 2 1,4 4-902,6 6 1,2 3 448,-16 2 1,1 3-59,14 4 0,2 1-39,-2 3 0,1 2-23,0 3 1,0 1-554,0 1 1,1 3 504,1 2 1,0 1-12,1 3 1,1 1 169,2 2 0,1 3-184,2 0 1,0 5-13,5-1 1,1 5 0,2-2-439,-3 9 0,1 1 429,6-7 0,-1 4 1,4-3-5,2 6 0,2-1-207,3 2 1,2 0 192,2 0 1,2-1-12,2 0 1,3 0-12,3-1 0,2-2-281,4-1 0,3-2 272,3-1 1,3-2 357,3-4 1,6-2-305,12-1 1,9-2 0,-2-3 29,-1-2 1,3-3 268,3 0 0,5-1 0,-4-6-255,-3-7 1,-3-5 8,4-1 0,0-2 2,1-1 1,0-2 8,2-2 1,-1-3 16,0-1 0,0-2 437,0-3 0,-1-2-406,-1-2 0,-1-2 13,-3 0 1,0-4 75,-8 1 0,0-3 0,-2-1-56,4-4 0,-2-2-30,8-9 0,-3-4 44,-8-8 0,-5-2-114,-8 12 0,-2-2-20,-3 5 0,0-2 0,-3 2 14,-2-6 0,-3 1 2,-1-1 1,-1 0 8,-3 1 1,-2-1 38,-6-15 0,-4 1-479,1 16 1,-3 1 389,-7-11 0,-3 4-3,0 19 0,-2 3-430,-3 1 0,-2 2 421,-2 3 1,-2 1-12,-3 2 1,-1 3 352,-3 0 1,0 3-376,-2 2 0,-1 2-28,-1 2 0,0 1-36,1 1 0,-3 3-398,-14 4 0,0 2-171,14 0 0,1 2-403,-12 4 0,2 4-1294,18-2 0,1 2 2372,-3 4 0,3 0 0,-4 1 0,3 2 0</inkml:trace>
  <inkml:trace contextRef="#ctx0" brushRef="#br1" timeOffset="56647">21078 9461 23707,'4'-23'17,"3"13"-11,11 41 27,3 5-1145,-1-8 1,2 1 1122,15 16-17,-13-15 1,4 0-7,4 1 1,1-2-31,-7-5 0,-1-1-62,10 8 1,0-2-116,-11-7 1,-1 0-610,23 21-556,-3 0-1994,-16-12 1,0 1 3377,-6-6 0,0-2 0,13 20 0,-17-21 0</inkml:trace>
  <inkml:trace contextRef="#ctx0" brushRef="#br1" timeOffset="57230">21679 10313 15177,'-8'2'4151,"2"-1"-3143,6-1 1596,0 0-2481,-5-65-22,7 43-12,-1-19 1,3 3-62,6 25-28,6-4-16,-6 11 4,3 2-4,2 1 4,4 2 7,1 2-1,5 4-33,2 2-3364,4 6 3408,2 2-27,2 4 33,0 2-16,0 2-1,-1 2-2279,-2-1 2262,-2 3-61,-2-1-6,4 13 29,-11-9-96,0 19 123,-16-22 40,-8 7 78,-14-6-34,-2-8 1,-11 3 55,6-10 29,0-3 21,0-3 63,2-3 55,4-2 57,2-1 2273,3-1-1915,3-3-414,3 1-29,2-3-27,4 2 3305,0 0-3390,1 1 171,0 0-445,0 1 101,6 0 17,1 3 61,9 0-45,4 3-5,7 2 5,2 2 1,17 10 5,-11-3-42,-5 3 0,-1 1-14,-4 1-11,7 13-62,-27-5 56,-10-6-39,-7 8-62,-11-8-73,-7-1-111,-7 0-1081,-4-3 790,-2-2-3356,-1-5 2655,1-2-3566,8-9 1,0-1 3223,-3 0 0,-9-2 1,39 0-1</inkml:trace>
  <inkml:trace contextRef="#ctx0" brushRef="#br1" timeOffset="57614">21895 9949 15959,'-53'-4'382,"0"0"1,2 1 0,5 3-204,-3 14-33,-7 4-34,13-1 0,-4 4 150,-3 4 0,-3 4-231,3 6 1,-3 5 0,4-1-34,14-11 0,3 0 1,1 1-498,-4 8 1,1 3-1,7-3 482,9-3 1,5-2-12,2 2-1,2-1 234,3 0 0,3-1-255,8 30 11,12-3 33,15-5 6,-12-28 0,4-2 22,19 8 1,5-3-9,-9-8 0,2-2 8,14 6 1,5-4 6,-17-9 1,1-3 0,2-1 5,2-1 1,2-1 0,-1 0-342,1 0 0,-1-1 0,0-1 341,-1-1 0,-1-1 1,-3-1 37,5-2 0,-3-1-279,1-1 1,-1-2 297,0-1 1,-1-2-1,0-1 1,-1-2-4,-2 0 1,-1-2 11,-2-1 0,-1-2 2,-3 1 1,-1-2 385,-3-1 1,-2-1-386,-3-1 0,-1 0 64,16-24-56,-19 10 0,-4-3-56,3-20-37,-10 18 1,-3 0-9,-6-19-48,-16 2 1,-5 0-1,7 21 1,-4 0-72,-18-11 0,-11-4 0,3 8 7,5 15 0,-2 5-181,-2-1 0,-6-1 1,4 6-19,-1 6 1,2 4-234,-3 1 1,-1 1-611,-1 2 1,0 1-2853,4 1 0,2 2 3995,3-1 0,4 1 0,-3 0 0,15 0 0</inkml:trace>
  <inkml:trace contextRef="#ctx0" brushRef="#br1" timeOffset="58312">20019 9779 18424,'-39'17'152,"0"0"1,-1 0 0,-17 8 0,5 1-823,20-5 0,2 0 731,-3 2 1,0 1-9,-1 0 1,0 1-12,1 1 0,-1 0-9,1-1 1,1 0-6,0 1 0,2-1-6,0-1 1,2 0-107,0-1 0,1 0 92,3-2 1,0 1 19,-20 18-12,4-3 91,5-4-67,2-3 175,4-5-170,2-3-12,2-4-10,5-2 1313,2-2-1403,5-4 1330,4-1-1560,3-4 1122,3-1-1716,2-3-360,4 1 1251,13-2 0,-9 0 0,8 0 0</inkml:trace>
  <inkml:trace contextRef="#ctx0" brushRef="#br1" timeOffset="58912">18190 11180 9372,'33'-54'1652,"0"0"1,-4 4-1,-3 7-375,-9 12-190,-3 2 858,-2 3-1139,-1 2-128,-1 2-84,-2 2 397,0 3-549,-2 3-83,-2 2 143,0 5-261,-2 2 313,-1 3-688,-1 2 148,0 4-42,-2 4 78,-2 7-16,-2 8-6,-4 6-17,-1 7-5,-4 3-341,-1 5 341,-1 0-12,0 1-8,8-14 0,0 1-14,-3 13 6,2 10-6,8-24 6,2-3 5,4-5 6,1-5 16,3-4 12,1-4 17,1-4 38,2-3 18,1-2 11,1-4 5,5-4 1,2-6-229,1-5 256,2-3 12,-1-4-12,-1-2-743,-1-4 716,0 0-393,-1-3 460,8-10-79,-7 13 1,5-6-6,-14 20-18,-2 5-4,-3 4 176,-4 5-305,-1 1 1065,-1 4-1060,0 3 465,2 4-403,-1 5-6,3 6-6,0 4-10,0 5-1,0 4 0,1 2-2503,-2 5 2452,0 2-60,-1 4-459,-2 2 133,0 2-257,-2-1-878,-1 1-212,1-15 1,-2-1-1499,0 16 3299,1-17 0,1-2 0,0-8 0,0-4 0</inkml:trace>
  <inkml:trace contextRef="#ctx0" brushRef="#br1" timeOffset="59320">19185 10486 14263,'-40'-19'644,"0"-1"0,0 1 0,-11-9 0,-7 12-250,8 23 1,-9 12 0,-7 8 0,0 4 0,4-2 0,9-6-1762,-1 0 1,8-3 0,-8 4 1373,7-2 0,-9 3 0,-4 3 1,-2 0-1,4 1 0,6-2 1,11-3 65,-12 16 1,10 0-69,-1 2 1,1 1-1,2 1 1,3 2-9,3 0 0,2 1-3,4-1 1,2 1-6,5-1 0,2-1-6,4-1 0,4 0-8,3-3 0,3 1-1,5-4 1,2 0-350,5-2 0,4 0 369,2-4 0,5 0 20,18 8 0,6-3-318,-7-11 1,4-1 295,9-2 1,8 1 0,-4-5-2,3-5 1,-1-3 13,-5-1 1,3-2 0,-2-1 5,7-3 0,-1-2 11,2-1 1,1-1 5,0-2 0,1-2 14,0 0 0,0-2 22,0-3 1,0-2 19,1-1 0,-1-1 28,-2-2 0,1-2 19,-3 0 1,1-4 206,-8 1 0,1-2 1,-3-1-208,6-4 1,-3-2-60,-8 5 1,0-2 0,-4-1 61,-2-3 0,-5-1-64,-1-2 0,-3-1-3,-3-1 1,-2-1-26,-3 0 0,-3-4 16,-2-17 1,-4-2-51,-2 13 1,-4 1 2,-3-15 1,-4 1 183,-2 19 1,-6 1-202,-14-13 0,-5 2 0,5 12 1,-3 3-4,-13-10 1,-3 4-243,6 15 0,-1 4 251,-3 1 0,-2 2 0,-3 2 0,-2 2 111,-1 1 0,-1 3-125,-1 1 0,-1 2-9,2 2 1,-2 2-77,8 2 0,-3 0 1,3 2-70,-5 1 0,1 2-138,-11 2 1,3 2-253,23 1 1,2 2-602,3 1 0,0 2 994,-1 4 0,3 0 1,-3 1-1,4 2 0</inkml:trace>
  <inkml:trace contextRef="#ctx0" brushRef="#br1" timeOffset="59803">24425 9933 14319,'22'-49'829,"1"0"0,-3 6 0,-3 7 2630,-3 9-3482,-8 16 1020,-4 7-1030,-7 12 66,-6 8 1,-6 11 11,-8 9-1093,2 0 0,-2 3 1042,5-7 1,-1 1-1,-7 12 1,-1 3-124,-3 6 0,2-1 73,7-12 0,-1 1-517,-1 5 1,-1 5 0,1-5 115,4-4 0,1 0-372,-6 12 0,2 0-697,8-18 0,1-3-1267,1 0 1,0-1-3112,-9 24 5904,5-13 0,9-21 0,4-11 0</inkml:trace>
  <inkml:trace contextRef="#ctx0" brushRef="#br1" timeOffset="60088">23636 10087 21556,'4'-46'498,"1"0"1,-2 3 0,4 12-432,2 29-5671,6 0 5649,7 6 114,8 3-91,10 8 542,10 7-526,-5 1 0,2 4-513,-8-6 0,2 3 485,8 6 0,5 4 0,-4-2-11,0 0 0,-1 0-14,-7-4 1,3 2 0,-1 0 54,0-1 0,0-1 0,-2-1-432,7 5 0,-1-1 396,-7-6 1,2 1-1,-3-2-454,1 0 1,-2-2 445,0 0 0,0-1-223,-1-2 0,-1 0 234,-1-2 0,1 0 289,11 4 1,0-1-290,-13-6 0,0-1-2,7 3 0,-2-2 33,7 0 1085,-7-4-1074,-7-4 6,-7-3 28,-6-1 11,-6-2 1752,-5 0-1797,-3-3 2526,-3-1-2929,-1-4 1294,-1-3-3758,-1-4 2880,-4-5 1,3 9 0,-3 0 0</inkml:trace>
  <inkml:trace contextRef="#ctx0" brushRef="#br1" timeOffset="65415">3158 14133 17160,'-45'14'1463,"0"0"1,3-2 0,11-3-921,24-7-178,3-2-147,2 1-50,1-1-129,6 0 23,1-1 39,10-2-12,6-2-27,10-4-29,10-2-1978,9-4 1917,10-3-9,-28 7 1,2 0-625,2 0 0,0-1 557,2 0 1,1-1-71,0 1 1,1-1-94,1 0 1,0 0-67,-1 0 0,-1 1-48,-1 1 0,0-1-658,10-2 0,-2 0 238,-14 4 0,-1 0-294,5-1 0,-1-1-1885,1 0 2956,1-4 1,-20 9 0,0-1 0</inkml:trace>
  <inkml:trace contextRef="#ctx0" brushRef="#br1" timeOffset="65600">3934 13850 11682,'-50'8'1635,"0"-1"1,5 0-1,5-1-565,11-4 1314,5 0-1700,3-2-141,5 0 464,4 0-666,2 0 228,4 0-396,1 0 965,2 5-1138,0 2 6,1 9-1,-2 5 1,0 7-1,0 8-1783,-2 5 1778,0 7-28,-2 6-11,-2 6-1401,4-27 0,0 0 1376,-2 2 0,0 1-46,-1 2 1,0-1-1012,-1 2 1,-1 1 260,-3 18 0,-1 0-348,3-14 0,2 1-2069,-1 1 0,1 3 0,1-5 2629,2-10 0,1-2 0,-4 30 0,7-45 1</inkml:trace>
  <inkml:trace contextRef="#ctx0" brushRef="#br1" timeOffset="66172">4032 14152 24738,'7'-36'22,"-1"15"-11,-6 52-16,0 5-1,0 3 1,-2 3-18,0 1 1,0 1-1337,-1 0 1297,0-1-11,1-3 0,1-3 23,0-6 310,1-5-372,4 1 107,-2-14 21,2 1 40,-1-13 6,0-3-6,1-3 1032,2-4-1043,3-5-1,0-4 7,2-4-6,1-3 22,1-2 78,7-12-77,-5 10-244,11-16 238,-12 25-12,2-3-28,-8 15-10,-2 3-12,-2 3 0,-1 1 0,0 4 0,2 1 315,1 5-298,1 4-28,2 3 11,-1 3-6,0 4-33,-1 0 39,-1 1-11,0-2-6,0-1 23,1-2-18,1-2 7,1-2 5,1-4-23,1-2-3357,2-3 3391,0-3 17,1-2-6,2-4 6,0-2 0,0-6 6,1-3 118,6-11-80,-5 4 29,5-8 6,-9 9 38,0-1 23,-2 1 11,-1 1 1,-1 1 178,4-2 3180,-4 7-3426,1-2-17,-6 9-17,-1 1 1,0 3-85,-4 1-11,3 1 0,2 4 1,1 2-12,5 4-6,-1 2-22,2 1-39,0 4-56,-1 2-96,0 1-94,-1 1-141,0 1-202,-1 2-374,0-1-4196,4 9 5254,-1-6 0,-2-4 0,-4-12 0</inkml:trace>
  <inkml:trace contextRef="#ctx0" brushRef="#br1" timeOffset="66325">4912 14080 20468,'-33'-4'-965,"0"0"0,-20 6 1,51 12-1,0-1 1</inkml:trace>
  <inkml:trace contextRef="#ctx0" brushRef="#br1" timeOffset="66609">5226 14112 21338,'0'-3'4772,"0"1"-4956,0 2 88,-18-6 102,15 12 5,-12-1-16,21 15 5,1 4 0,2 1 5,2 3-44,1 0-3359,0 1 3376,1 1-34,0-1-860,5 15 563,-4-11-235,3 12-574,-7-14-182,-2 0-427,-3-2-251,-1-1-3226,-2 0 963,-3-12 4142,-1-2 143,-1-12 0,0-1 0,2-1 0</inkml:trace>
  <inkml:trace contextRef="#ctx0" brushRef="#br1" timeOffset="66774">5176 14384 18228,'-12'-51'1497,"0"-1"1,1 1-1,3 7-786,7 19 136,1-2-315,0 16-37,0 4-181,0 5 14,0 0-322,-1 8 146,1 3-91,-3 35-66,0-12-1003,-3 26 845,-1-17-251,-3 3-656,-1 4-5538,-1 2-3082,2-4 9603,1-7 0,5-19 0,2-8 0</inkml:trace>
  <inkml:trace contextRef="#ctx0" brushRef="#br1" timeOffset="67326">7174 14120 22438,'-25'41'-21,"-1"1"1,3-5-1,4-3-85,6-4 1389,4-2-1759,2 1-460,3 1-1019,2 0-3662,5-2-3659,0-3 8945,3-6 1,-3-8 0,0-6 0</inkml:trace>
  <inkml:trace contextRef="#ctx0" brushRef="#br1" timeOffset="67508">7238 13922 21696,'-22'-2'-2458,"5"2"0,19 8 1,-1-3-1</inkml:trace>
  <inkml:trace contextRef="#ctx0" brushRef="#br1" timeOffset="68000">7813 14096 26425,'-8'-61'-28,"0"16"28,3 60-6,-1 3-11,3 4 17,0 1-16,3 2-7,5 0 12,4 1 11,5 1-22,4-2 5,5-1-11,1-2-28,4-1-17,1-3-17,0-1 251,-1-2-312,-3-1-28,-4-1 73,-4-1-106,-5 0 31,-4 0-16,-3-1 137,-3 0-164,-3-1-34,-3 1-55,-5-3-79,-4 1-107,-6-2-1920,-3-1 1673,-4-2-879,-2-2 673,-2-2-527,0-4 576,2-4 170,2-6 218,2-7 212,4-3 180,5-8 134,4-3 191,5-5 313,3-2 291,4-2 1485,6-12-1115,-1 17-111,3-3-141,-5 23-146,-2 5-139,-1 4 1392,-1 4-1667,0 4 987,0 1-1329,-2 6 716,-3 12-710,-2 4-17,-2 12 6,-3-1-839,0 5 811,-3 3-40,0 3-139,-2 2-528,6-10 1,-1 1-2139,-6 20-2017,7-21 1,2-1 4459,-2 6 1,6-19 0,3-10 0</inkml:trace>
  <inkml:trace contextRef="#ctx0" brushRef="#br1" timeOffset="69173">9956 14247 16826,'-5'-49'306,"1"0"1,0 4-1,1 9 2354,3 18-2553,1 5 1391,-1 3-1442,1 4 826,0 2-910,-1 3 3280,0 8-3263,2 2 33,1 11 12,3 18-17,-2-3-6,1 15-442,-2-12 442,-2 0-912,0 1 906,-1-1-10,0-1-1,-1-2 23,-1-4-313,-1 10 296,1-20 39,1 5 62,1-23 563,0-2-546,0-5-29,0-11-44,0-3-28,0-11 33,1-13-16,1 6 16,3-16 610,3 12-615,1-3-6,3 0-11,3 1 39,9-11-50,-4 15 22,14-14-28,-13 29-5,6-4-1,-9 15 319,2 1-324,1 3 6,13 0-6,7 4-690,0 2 679,1 7-6,-14 3-2885,0 7 2880,-1 4 0,-1 3-90,0 3 78,-2 4-10,-4 2-1034,-4 3 1010,-5 1-1480,-5 2 1447,-5 1 34,-7 1 1311,-12 15-1261,0-13 18,3-12 1,-2-1-2,-3 2 33,2-5 1,10-15 1014,6-8-1003,2-6 3074,0-2-3102,0-6-12,5-16 12,1 3 6,4-12-12,1 8 6,4-2-23,2 0 897,4 1-897,1 2 6,3 3-28,12-5 6,-9 11-351,8-1 345,-11 12-34,7 3 29,-7 6-29,6 3 0,-11 7-16,-2 4-34,-1 4-84,1 16 95,-6-6-485,-1 9 469,-6-11 22,-1-1-69,0-2 114,-1-2 155,9 9-194,-2-13-79,14 6 89,-7-19 7,7-2 27,-3-8 6,1-2 33,3-5-5,0-4 22,1-2 11,-1-3 6,-1-1 28,-1-1 51,8-14-160,-10 9 154,4-9-8,-8 9 75,-6 9 6,0 1-17,-9 12 27,-1 3-133,-2 2 602,-6 10-642,-1 0 222,-5 9-249,-4 10-24,3 3 1,1 3 0,6-4-23,6-9-16,9 6 5,8-3 45,4-2 0,7-8 11,-4-9-22,29-7 39,-18-3 22,2-4 1,-2-2 27,-8-4-201,8-9 207,-23 10 22,-5-2-5,-2 0 0,-3-3 39,-2-1-28,-3-3-6,-4 0 6,-4-1-11,-2 0 0,-2 1-12,-1 3-5,-2 1-33,-2 4 5,-2 2 0,-9 2-73,8 5-34,-3 1-44,15 5-73,3 0-22,3 3-1641,2 18 95,3-5-2208,6 14-5236,2-13 9208,3-4 0,-4-5 0,-3-5 0</inkml:trace>
  <inkml:trace contextRef="#ctx0" brushRef="#br1" timeOffset="69513">11811 14002 21573,'-2'-6'4403,"1"2"-4061,1 4-342,8-10 5,1 18 6,8-4-5,1 22-17,0 1 5,0 3-33,4 15-362,-7-8 306,2 12-556,-10-14 528,-4-1 39,-1-2 45,-4-3 27,-3-6 35,-3-5 33,-3-5 22,0-7 333,-1-2-316,1-4-11,1-4 546,0-3-479,-2-13-89,5 2-6,-2-10 0,7 3-17,0-3-17,4-2-22,3-1-22,3 0-17,7 1-34,4 2-894,3 3 793,2 3-66,3 3-108,2 4-851,16 1 320,-10 7-1444,11 0 788,-14 6-868,-1 2-1985,0 3-3968,-4 1 8356,-4 2 0,-12-4 0,-4 0 0</inkml:trace>
  <inkml:trace contextRef="#ctx0" brushRef="#br1" timeOffset="69823">12359 14158 26228,'42'-32'-22,"-4"4"22,-17 19 0,0-1 11,-1 0-6,0 0 7,-3 0 21,4-5-5,-7 1 11,1-2 17,-8 2 28,-2 2 12,-3-2 16,0 2-6,-3-1 23,-1 2 11,-2 1 5,-1 1 7,-3 1-12,2 2-23,-2 2 96,0 0-123,2 3-23,-1 0-17,3 1-16,0 0-23,-2 2 0,-2 2-11,-2 5 11,-5 13-11,2-1-5,-2 10-34,6-5-12,3 3-38,2 1-74,2 1-134,3 1-1002,5 0 336,4 0-740,7-1-3607,5-1-4419,0-6 8943,-1-4 1,-9-11 0,-6-3 0</inkml:trace>
  <inkml:trace contextRef="#ctx0" brushRef="#br1" timeOffset="70447">14027 13934 16384,'16'-44'658,"1"0"0,-1-1 0,7-15 1,-3 7-290,0 5-33,-5 10 2488,-4 11-2533,-5 8 1145,-3 8-1285,-2 4 631,-1 4-765,0 2 2494,-2 5-2539,0 3 0,-5 9 28,-5 29-5,0-3-981,3-9 1,1 1 974,-4 21 0,1 6-28,3 0-51,3 1-33,2 0-62,6-1-510,5-1 399,7-3-130,7-5-112,6-5-134,6-5-247,-6-18 1,1-1-1456,16 6 1814,-15-11 0,1-4-425,10-5 285,0-5 297,-1-7 262,-3-4 225,-4-7 230,-3-6 1427,-4-4-929,-4-4 157,-3-3 56,-1-3-101,-2-1 521,3-18-924,-5 14-264,3-11 152,-8 21-40,-1 4-33,-2 4 1687,-2 4-1827,-2 7-45,-1 2-61,-1 8 356,0-1-462,-2 4 800,0 2-790,-1 5 6,0 2 0,0 4-11,-2 5 11,1 3-33,-1 3-18,1 2-61,0 1-45,2 1-72,2 1-90,1 0-79,5-2-145,2 0-3950,24 17-4978,-12-21 9313,14 9 1,-24-29 0,-4-2-1</inkml:trace>
  <inkml:trace contextRef="#ctx0" brushRef="#br1" timeOffset="70616">15027 13785 21780,'-7'-6'2594,"2"2"-2180,5 4-386,0 0-280,-60-41-78,45 36 120,-18-15 0,6 8-496,26 28-566,2 4-1477,3 6-6185,1 0 8934,3-2 0,-3-12 0,-2-4 0</inkml:trace>
  <inkml:trace contextRef="#ctx0" brushRef="#br1" timeOffset="70852">15326 13814 20024,'4'-43'356,"0"-1"1,-1 3 0,0 11 2259,-2 20-2453,0 4 1033,-1 4-1263,0 1 636,0 10-580,-1 3 2152,0 12-2141,-2 6 0,2 6-11,-1 4-17,2 5-45,0 0-62,0 2-1966,0-1 1754,0 1-190,0 0-315,0 1-470,0-2-1238,1-2-1232,2-5 3792,4-1 0,-2-19 0,0-3 0</inkml:trace>
  <inkml:trace contextRef="#ctx0" brushRef="#br1" timeOffset="71109">15925 13872 19322,'0'-7'3781,"0"2"-2656,0 5-520,0 0-515,-72-23-2283,34 24 2235,-10-8 0,-2 3 19,2 25 23,-2 3-20,14-7 1,-2 3-253,0 0 1,-1 1 209,1 0 0,1-1-2,3 0 0,3-1 13,-7 5-564,6-2 553,8-3-10,6-3-1,7-2 0,5-1 6,9 5 5,5-2 1437,11 4-1448,7-5-22,9-1-338,8 0 242,8-1-112,6-1-173,4-1 56,-29-6 0,0 0-204,0 0 0,1-1-407,-1 0 0,1-1-952,-1 0 1,0-1-7087,23 1 8424,-9-1 1,-23-1-1,-10-1 1</inkml:trace>
  <inkml:trace contextRef="#ctx0" brushRef="#br1" timeOffset="71473">16567 13952 25601,'-51'-4'242,"0"-1"1,4 1 0,8 3-109,11 6-55,3 2-23,3 1-40,3-1-16,2 7-11,6-4-22,2 8-18,10-2 46,5 0-1,7-1-5,6-4-40,24 0-884,-5-3 879,18-1 5,-13-5 1,0-2 28,-1-2 10,-4-2 68,5-9 40,-9-7-46,-4-2 219,-11-18-174,-18 18 0,-4-10 17,-8 17-5,-5 2 884,-3 2-873,-3 3-17,-3 1 16,-1 3 51,-15 2-748,9 4 613,-7 2 7,14 5-256,3 3 216,2 3-6,2 3-10,4 3 16,3 3-51,1 18-27,6-7-739,3 12 537,7-12-1120,20 16-343,1-12 1743,8-3 0,1-3 0,-9-10 0,18 11 0</inkml:trace>
  <inkml:trace contextRef="#ctx0" brushRef="#br1" timeOffset="72759">6001 16223 20510,'18'-50'701,"0"0"1,-5 10 0,0 6-366,1 4-61,-9 19 776,-2 5-945,-1 3 138,-2 3-277,0 6 167,-2 3-112,-2 13 18,-2 5-29,-1 10 218,-3 5-218,-1 5-33,-1 3 19,3-13 0,1 1-42,-5 21-1645,7-21 0,0-1 1578,0 12-56,5-5-1708,5-3 1601,4-7-260,7-4 110,6-5-158,5-6-122,4-3-142,4-7-49,4-4 45,3-6 112,4-7-1178,0-5 1581,0-8 973,3-13 1,0-5-333,-22 18 1,-1-1 133,20-19 1,-4 0 568,-14 5 1133,-6 1-1160,-6 4-180,-4 5-122,-6 3-130,-2 6 2294,-3 4-2440,0 4 1464,0 4-1649,-1 2 476,0 2-588,0 1 242,-1 0-342,1 2-23,-1 1 23,-1 3-1,-1 3 1,-1 3 0,0 4-12,0 2 0,1 1-5,0 1-34,2 0-78,0 0-123,2 1-213,1 0-343,4-1-704,3 0-1984,3-2-6341,1-2 9067,0-3 0,-6-6 1,-2-4-1</inkml:trace>
  <inkml:trace contextRef="#ctx0" brushRef="#br1" timeOffset="72948">6821 16020 20345,'-12'10'-2458,"3"0"0,13-2 1,-2-2-1</inkml:trace>
  <inkml:trace contextRef="#ctx0" brushRef="#br1" timeOffset="73322">7112 16223 26284,'0'6'6,"1"18"-6,2 5-34,-1 10 12,-2-10-1,0-1-5,0 0 23,-1-2-1,0-2-16,-1-4-1,1-4 18,1-5 16,0-4 34,0-3 22,2-3 28,0-1 0,4-5 17,2-2 112,7-18-95,0 2 134,15-26-140,-9 16-452,7-10 436,-6 14-29,1 1 12,0 2-34,0 2-23,-1 3-10,0 3-1,-1 4-5,-1 3-6,-1 4-28,0 3-101,0 2 101,1 4-22,0 4 0,-1 5-84,0 6-68,-3 3-83,-1 5-101,-3 5-3379,-3 2 2964,-2 4-476,-3 1-1192,-2 3-7087,-1-6 9509,0-4 0,-1-15 0,1-6 0</inkml:trace>
  <inkml:trace contextRef="#ctx0" brushRef="#br1" timeOffset="73556">8099 15957 26024,'0'-37'165,"1"0"1,0-23 903,-1 60-1130,-1 2 413,-1 0-380,0 4 5,-1 5 23,0 6 6,0 7-23,-1 6-250,-1 5 234,1 4-29,-1 5-50,1 2-90,0 3-111,1 2-202,2 0-480,0-13 1,2 1-1425,2 18-2457,-1-22 0,1-2 4676,3 4 0,-2-19 0,-2-7 0</inkml:trace>
  <inkml:trace contextRef="#ctx0" brushRef="#br1" timeOffset="74190">8564 16088 25842,'-48'-25'26,"0"1"0,-12 12 0,6 12-15,14 26-1480,7-3 1,1 2 1480,-6 9-1,1 1 566,2 1-566,2 1-5,4-2 16,4-2-10,4-1-18,4-2 0,4-3-5,4-4-17,4 3 523,9-3-540,5-4 29,11-5-7,5-8-5,9-2-17,9-3 1165,9-3-1325,-8-3 1,1-2-284,-9 1 1,0-1 279,12-3 1,2-2-1188,-1-2 1,-2-1 1220,-12 3 1,0 0 2,10-3 0,-1-1-1399,-6 1 1,-3 0 1026,17-7 195,-21 8 1,-2 0-277,4-4-188,-6 2 22,-5 0 258,-5 0 732,-5 1-295,-4 1 1694,-4 1-848,-6-1 50,-3 5 247,-4-1 99,-1 6-43,-1 1 3212,0 1-3571,0 2-162,2 0-135,1 0-101,2 0-111,0 0-52,0 1-60,2 0-46,-2 4-61,4 0 16,-1 11-44,2-5-11,3 7-6,2-7-6,4 0-5,4-1-11,3-2-1,5-1-5,2-2-145,16-3 94,-6-2 1,10-3-34,14-10 101,-23 2-937,16-6 998,-29 5 17,-3-1 45,-4-1 0,-3-1 12,-3 0-3049,-3-2 3098,-3 0-551,0-2 591,-4 0 604,-1 1-576,-3 3-6,-3 1-50,-1 4 3066,-3 2-3156,-2 3 0,-3 2-17,-2 1 867,-2 3-911,0 3 16,-1 3-11,-4 9 12,10-1-57,-3 7 23,11-4-23,4 3-11,2 2-22,2 1-190,10 14 21,1-10-3492,11 9 3224,3-14-241,5-2-605,5-2-319,3-3-1597,4-5-5925,-3-1 9191,-5-5 0,-15-1 0,-7-3 0</inkml:trace>
  <inkml:trace contextRef="#ctx0" brushRef="#br1" timeOffset="74573">9951 16179 23871,'-58'-12'13,"0"0"0,4 1 0,6 8 9,4 22-25,14-4 1,1 1-26,-11 7-12,13-3 1,2 0 6,4 3-23,3 5 1386,12-6-1380,7-7 28,6 2 559,7-11-520,7-2-40,7-3 7,8-4-57,25-11-1004,-11-1 1069,-18 3 0,0-1 8,10-7-209,-3-3 215,-3-2-566,-3-3 577,-3-2 22,-2-4 28,-10 5 1,-2-1 32,9-20-757,-11 16 1,0-1 784,2-19 24,-4-1-1210,-1-2 1293,-2 3-22,-2 4-6,-2 6 384,-2-2-450,-1 19 177,-2-1-318,0 20 1246,0 4-1246,-1 2 3118,0 2-3118,-2 3 695,0 3-695,-6 21-495,1 1 495,-6 20-871,3-1 871,0 8-1486,0 5 1486,5-27 0,0 0-54,1 2 0,0 0-120,-1 1 1,1 1-118,1 1 0,1 0-177,0-1 1,0 2 467,3 24 0,1-3 0,0-6 0,1-14 0,-1 0 0</inkml:trace>
  <inkml:trace contextRef="#ctx0" brushRef="#br1" timeOffset="75214">11850 15969 19747,'17'-56'545,"0"0"0,-2 5 1,0 6-233,2 2-44,-2 8 229,1 2 1596,-7 14-1921,-1 1 677,-6 14-822,-1 1 331,-1 3-382,0 6 1315,-1 3-1275,-1 11 0,-2 7-6,-2 8 17,-2 9-28,-1 6 0,1-8 0,0 2-623,1-10 0,1 0 603,-3 14 1,1 0-21,2-13 1,0 0-31,1 1 0,1-1-28,0 1 0,1 0-694,1-2 1,1 1 648,0-2 0,2-1-114,6 27-12,6-9 95,8-9-231,7-10 253,6-9 28,4-16 1,3-6 123,15-5-231,-10-3 1,-1-3 264,8-18 148,0-6-137,-27 16 0,-1-2 22,-1-1 1,-1-1 24,-1-1 0,-1-1 37,-1-1 0,-1 0 162,16-26 28,-4 0-4,-4 3-19,-4 3-10,-4 5-767,-3 5 716,-5 8 436,-3 7-469,-2 7 801,-4 5-908,-1 6 1296,-1 1-1391,0 2 1344,-2 2-1355,-4 10 16,-2 2 12,-5 11-11,1 0-23,-9 17-611,7-8 617,-5 10-11,9-14-57,1 1-1204,4-1 1037,1 0-1082,6 10 550,4-13-455,6 7-1511,6-18 2744,6-2 0,-11-8 0,2-1 0</inkml:trace>
  <inkml:trace contextRef="#ctx0" brushRef="#br1" timeOffset="75382">12958 15847 20341,'-4'-6'3624,"0"2"-3098,4 4-2698,0 0-847,-43-23 3019,35 28 0,-35-25 0,46 31 0</inkml:trace>
  <inkml:trace contextRef="#ctx0" brushRef="#br1" timeOffset="75681">13349 15878 26822,'-58'7'-17,"12"5"11,45 9 6,4 2 6,2 1 5,5 1-5,2 0-1,2 0-16,2-1 11,0 1 0,-1-2-3403,0 0 3392,-2 0-288,3 18 265,-8-13-33,0 14-39,-12-18-342,-13 14 50,-1-10-174,-13 8-150,6-15-197,0-5-374,1-4-545,2-6-1113,2-3 1775,0-4 1176,0-6 0,9 3 0,1-2 0</inkml:trace>
  <inkml:trace contextRef="#ctx0" brushRef="#br1" timeOffset="75818">13092 16072 10248,'3'-12'8026,"-1"2"-6216,-2 10 2497,0 0-4257,18-41 0,-13 38-16,13-28-28,-19 52-46,-1 5-1813,-5 34-2041,3-19-5601,-3 21 9495,4-35 0,2-12 0,0-7 0</inkml:trace>
  <inkml:trace contextRef="#ctx0" brushRef="#br1" timeOffset="76141">13891 16188 22565,'28'-40'268,"0"0"1,0 0 0,6-9 0,-4 2-166,-3 1 1,-5 2-659,-8 15 1,-2 0 587,5-11 1,-2-1 5,-5 10 1,-1 1-4,-1-1 0,-1-1 26,-1 0 0,-1 1 106,0-29 28,-2 7 11,-6 9-28,-2 9-22,-4 9 1172,-1 8-1251,-1 6 642,0 4-720,1 5 781,0 1-781,-8 14 0,1 2 0,-8 14 0,3 2 0,4-1 0,0 4-185,-1 5 1,0 2 184,-1 1 0,2 1 0,1 2 0,2-2 0,4-9 0,3-1-292,-1 2 0,2 0 292,0 1 0,1 1 0,1-1 0,2 2-833,0 13 1,1 1 787,3-14 1,2 0-21,0 11 1,4-3-320,11 13 110,6-6-306,-2-20 0,2-3 337,15 11-611,-11-17 0,1-3-2209,15-1 3063,7-6 0,-24-7 0,0-2 0</inkml:trace>
  <inkml:trace contextRef="#ctx0" brushRef="#br1" timeOffset="76391">13886 15967 18683,'-7'-2'6016,"2"1"-5316,5 1 2005,0 0-2425,51-32-2575,-23 19 2351,6-6 0,0 1 13,-2 9 60,-3 1-129,-1 0 0,-5 1 0,-2 2 0,-4 0 0,-3 2 0,-3 0 1768,-3 1-1768,-3 1 504,1 1-696,-1 0-2048,9 6-23,-5-3-7568,6 5 9783,-8-4 1,-3-2 0,-2-1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05:25:58.05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1998 1028 32767,'-6'-49'-3034,"1"10"1216,3 38 6496,0 2-4504,-3 1-174,-1 4 0,-4 4 0,-6 6 0,-7 8 0,-8 7 0,-7 7 0,-7 4 0,20-19 0,0 0 0,-2 2 0,0 1 0,0-1 0,0 2 0,0 0 0,0 0 0,2 0 0,0 1-191,2-2 0,1 1-59,-16 23-42,8-3-648,8-5 711,10-6-155,6-5-166,17 3-567,4-12-38,15 0 293,3-13 610,7-5 168,7-4 251,4-5-47,4-4 109,-17-1 0,0-1 901,16-8-485,-20 7 0,-2-2 298,3-5-352,-5-2 606,-8 1-1087,-5 0 63,-7 1-301,-5 2-300,-4 0 198,-5 0-917,-4 1 1707,-5 1-1825,-4 2 273,-27-4 176,13 9 25,-21-2 243,19 10 370,0 4 239,0 1 151,1 5-553,3 0 455,3 3-108,1 1 164,4 2-59,1 1-216,4 1 63,3 1-107,3 1-295,5-1-2152,8 10-2079,6-8-5156,6 3 9044,2-11 1,-8-7 0,-3-3 0</inkml:trace>
  <inkml:trace contextRef="#ctx0" brushRef="#br0" timeOffset="206">2462 1400 32767,'-3'-2'-908,"0"0"614,3 2-442,-30-17-252,24 14-8843,-20-11 8693,43 23 0,-10-5 0,8 4 0</inkml:trace>
  <inkml:trace contextRef="#ctx0" brushRef="#br0" timeOffset="1643">4092 1480 28698,'1'-49'126,"1"1"1,-1 0-1,2-19 1,-2 15-1408,-2 34 659,0 3 196,-1 4 37,0 4-441,0 4-22,0 2-105,0 4 1970,-1 4-174,0 5-279,0 6 87,-1 4 55,-2 5 4405,0 2-5055,1 4-52,0 2-743,2 2 1,0 1-582,2 0 862,0-1-474,1-3 590,-2 0 135,0-4 27,0-3 87,-2-2 186,1-5 582,-1-4-182,0-5 1160,1-4-602,-1-4 53,1-2-1100,0-3 0,-2-4 0,-2-5 0,-1-5 0,-1-4-1785,-1-5 388,1-6-439,0-4-352,1-4 1681,2-3 438,2-4 331,2 1 183,2-1-116,1 1-33,3 3-24,4 1 42,3 4-729,3 2 879,0 3 13,2 3-332,1 4 243,3 4 64,0 4-305,1 5 5,1 4-142,0 3-261,2 3 810,-2 3-1061,1 2 135,0 4-359,0 2 228,0 4-92,-1 2 51,0 3 54,-2 2 47,0 4 17,1 12 20,-9-5 286,-2 25-7,-14-21 87,-8 14-39,-7-15 21,-6 2 8,-4-1 6,-4-2 32,1-2-28,-3-5 41,2-2 16,0-5 133,-11-2-77,14-8 272,-6-2 1,18-7-222,3-5-34,3-2-28,3-4-16,4-3-40,1-1 6,3-2-266,4-1 739,2 0-484,5 1 337,5 0-366,26-5 29,-11 10-293,20-3 293,-18 12 5,1 1 6,3 4-17,0 3-448,2 2 437,-1 4-6,0 2 0,-3 1-22,-3 3-12,-4 1-50,1 13 62,-12-7 295,-2 9-278,-12-8 5,-7 0 0,-4-1-5,-7 1-1,-6-1-10,-5 0-444,-21 7 326,9-9-534,-15 4 271,17-12-241,1-4-889,5-4-271,4-2-3153,6-4 4968,4-5 0,9 3 0,2-4 0</inkml:trace>
  <inkml:trace contextRef="#ctx0" brushRef="#br0" timeOffset="2064">5322 1169 25922,'-44'-19'-358,"1"1"0,3 1 0,6 4 242,13 9-88,-1 2 1308,0 2-1343,-2 0 901,-2 3-860,-1 4-358,-3 2 455,0 3 2,0 2 70,1 1-56,-6 11 147,11-6-400,-1 8 81,13-8-94,6 0-74,2 0-66,6 0 1630,5 1-1745,6 0-19,6 1 408,7-1 82,25 11 44,-8-10 72,-13-7 1,2-1 8,1-1 1,-1-1-16,16 6 121,11 4 26,-27-7-1011,-1 4 920,-14-4 179,-3 2-239,-15-2 38,-7-4 90,-7 3 54,-7-4 14,-20 3-35,7-4-15,-16 3-35,13-5-61,0 0 108,1-3 1437,1-1-2048,1-2-441,3 0-8908,-14-12 8250,22 6 0,-5-6 0,26 9 0</inkml:trace>
  <inkml:trace contextRef="#ctx0" brushRef="#br0" timeOffset="2370">5754 1210 32055,'-8'0'712,"1"0"-712,7 0 0,0 0 0,-44-1 0,41-1 0,-28-2 0,54 0 0,6-1 0,6 0 0,3-1 0,3-1 0,4 0-1742,1 0 2043,1 0-1522,-5 1 0,1 0 416,9 1 180,-13 0 0,-2 1-1733,4 1 66,-14 1-672,0-1-6867,-16 2 9319,-6 1 1,-2 0 0,-3 0 0</inkml:trace>
  <inkml:trace contextRef="#ctx0" brushRef="#br0" timeOffset="2552">6086 1124 14775,'-3'0'6732,"1"0"-2244,2 0-4535,-32 39-482,19-16 611,-9 15 1,0 3-1889,7 5 1816,5-14 0,-1 2-146,-5 21-6,-1 5 162,8-29 0,1 1-18,0 0 1,0 1-118,1 16 1,0 2-1269,3-13 1,1 1 802,-1 13 1,3-1-836,3-14 1,2-1 1296,1 7 0,0-3 0,3 3 1,0-1-1</inkml:trace>
  <inkml:trace contextRef="#ctx0" brushRef="#br0" timeOffset="5115">7400 913 26981,'0'-9'-3080,"0"3"2290,0 6 3504,4-69-2959,-3 48 197,1-18 0,0 6-51,-2 28-90,0 3-1153,-2 1 1190,-3 11 176,-3 5 8,-10 26 0,-4 8-1059,7-15 1,-1 2 1067,-2 4 0,-2 5 1,1-2 69,-3 5 0,1-1 19,-1 2 1,-1 4-858,3-3 1,-1 3-1,2-2 812,-1 8 1,1-1-73,4-8 1,0 1 0,3-3-905,4 0 0,4-2 858,1-3 0,3-1-306,4-3 1,2-1 149,0-3 0,6 1-41,8 1 0,7 2 0,2-2-428,-1-5 1,2-3 0,2 1-250,4 5 0,2 1 1,1-3-1274,14 1 0,0-7-999,-16-10 0,-2-2 3207,-1-3 0,-4-1 0,4 0 0,-15-5 0</inkml:trace>
  <inkml:trace contextRef="#ctx0" brushRef="#br0" timeOffset="14564">7611 624 26839,'9'-17'4872,"-3"3"-4710,-5 12-933,0 1 502,-1 0 741,0-1-904,-4 6 456,0 0-817,-5 5 15,-2 0-269,-2 3 483,-12 8-157,6-3 785,-7 6-638,10-7-401,0-1-29,3 0 56,0 0 265,2-1 22,1-1-22,2 0 13,-1 1 254,2-1-21,0 0 216,2-1-216,0-1-300,2-2-1343,1 0-2077,2-1 4142,2 0 0,-2-3 0,2-2 0</inkml:trace>
  <inkml:trace contextRef="#ctx0" brushRef="#br0" timeOffset="19731">8557 1572 31558,'2'-42'-312,"0"-1"0,0 4 0,-1 8-262,1 12 623,-2 5 331,0 3-545,0 5-200,-1 2-77,0 4-1164,0 0 6272,0 2-4464,0 1-202,0 5 0,1 2 0,0 5 0,0 5 0,0 2 0,0 3 0,0 2-458,0-1-26,0 2 79,0-3 266,0 0 6,-2-2 89,0-3 69,-2-2 179,0-5 151,-1-2 194,1-4-19,1-3-530,1-2 0,2 0 0,-2-2 0,1-7 0,-3-2 0,0-8 0,-1-5 0,1-6-160,0-7-2269,2-5 1565,2-5 32,2-4 303,3 0 896,4 0-131,3 4 65,3 6-54,1 4-172,16-5 327,-11 19 157,11-5-331,-15 20 2,1 3-156,1 2-149,3 3-158,2 2-160,3 5-306,2 4-161,1 4 191,1 3-313,-3 4 369,-3 2-123,1 17 94,-10-7 117,-3 13 122,-12-11 25,-7-1 65,-5 0 55,-7-3-1616,-4-2 1924,-4-4 401,-2-3 833,-1-4-583,0-3 330,3-3 162,1-5-95,-3-2-245,10-5 221,-2-2-722,10-4-539,2-3-224,2-4 2878,0-2-3290,2-4 156,2 0 175,0-2 64,2 0 133,2 2 362,2 2 245,4 1 139,7 0-322,-2 4-63,7 0-112,-3 6-82,13 3-75,-2 4-133,10 2-83,-7 6 82,1 1 183,0 4-39,-2 0-84,-2 3 116,-4 0-49,-5 2-14,-2 10 39,-8-7 101,-2 8 48,-11-10 169,-4 0-3256,-6-2 3423,-5-1-775,-5-1 902,-5-2-1875,-3 0 1874,-4-3-215,-19 2-72,12-6 2129,-10 1-2079,20-8-205,5-1-320,4-4-400,5-4 313,5-5-1932,5-5-1754,7-5 4030,10-7 1,-5 13 0,5-1 0</inkml:trace>
  <inkml:trace contextRef="#ctx0" brushRef="#br0" timeOffset="19941">9351 1418 27428,'0'41'-350,"-1"-1"1,1-2 0,-1-6-89,-1-9 143,0 1-198,-1 0-421,0 0-1019,0 0-2206,0-1-4594,-1-3 8762,0-4 0,2-8 0,1-3 0</inkml:trace>
  <inkml:trace contextRef="#ctx0" brushRef="#br0" timeOffset="20115">9479 1185 25319,'-50'7'-844,"10"4"0,36 23 0,2-12 1</inkml:trace>
  <inkml:trace contextRef="#ctx0" brushRef="#br0" timeOffset="20508">9713 1466 22289,'0'-3'2283,"1"1"-984,-1 2-1574,-6 19-4109,0 7 4292,-2 10 10,3 0 842,3-10-1108,0 0 267,1 0 196,1-3 4,0-3-15,0-2 4,1-5-25,1-3-3,0-4 3383,0-2-3304,-1-2 63,2-1 307,1-5-178,1-1-108,2-6-34,-1-5 74,8-14-63,-3 3 21,6-10-24,-4 8-49,1 1-123,10-11-25,-5 10 23,5-4 28,-7 15-227,-2 3-37,0 4 7,-1 4-47,6 1 9,-3 4-36,6 2-3,-5 5-36,2 3 204,-1 5-3443,2 3 3359,-1 3-45,-2 5-503,-2 1 222,-4 4-307,-4 2-3075,-2 18-1456,-4-12 5343,-1 16 0,-1-34 0,0-1 0</inkml:trace>
  <inkml:trace contextRef="#ctx0" brushRef="#br0" timeOffset="21808">10665 1535 31416,'2'-6'-653,"-1"0"349,-1 6 2612,0 0-2308,11-63-805,-9 44 619,4-17 1,-1 5-35,-5 25-942,-1 1 594,-1 3-237,0 0-53,-1 2 102,0 0 908,-1 1 709,-2 3-431,-5 4 73,-4 7 189,-6 5 156,-5 6-3825,-2 3 3225,-2 3-184,2 1-906,4 0 561,6 0 14,4-2-40,7-2-191,3-2 20,5-1-99,3-3-79,5 0-70,3-4 73,13 2 263,-4-9 211,8 0 212,-7-10 3529,-1-1-2813,0-3 276,0-3 1202,-1-4-777,2-3-227,-2-4-914,0-3-309,6-17 0,-8 6 0,5-12 0,-10 8-142,-2 0-711,-1 2 175,-1-8 51,-4 14 57,-1-1 139,-3 15-15,-2 5 156,-1 3-211,-1 3 303,-2 0 765,-2 2-819,-1 3 83,-1 2 17,-3 5 30,1 2 88,-2 5 242,1 0-330,2 4 121,0 2 163,2 1-104,3 3 132,2-2-4,1 1-48,3-1-45,3 0-69,3-2-62,3 0-330,4-3 113,2-1-36,3-2 129,5-3 197,14 0 157,-7-6-82,9-2 420,-14-6 167,-2-3 52,-2-2 4,-1-4 21,-3-4-114,0-1-193,-2-2-358,-3-2-109,-1-4 0,0-13 0,-5 4-496,2-21-134,-4 20-13,-1-7 108,-1 17 82,-1 3 314,-1 6-162,-1 3 167,0 4 37,0 2 10,0 3-1,0 7 23,2-1-164,0 9 101,3-2-135,0 2 85,2 2-50,1 0-14,2 0 63,1 1-9,2-2 204,2 0-9,1-3 160,1-1 214,3-1 136,2-3 104,1-1 27,1-3 79,0-3 9,2 0 5,-2-3-2,0-2-736,-2-2-3,-3-4 0,-1-2 0,-2-2 0,-2 0 0,-1-4 0,-1 0 0,-2-3 0,0 1 0,-1-1 0,-2 1 0,-1 1-126,-2 2-557,0 1 130,-2 3 2,0 2 104,-1 1-13,0 2 21,-1 1 219,0 2 115,0 2 33,0 1-180,0 1 13,-3 7-11,1 0 51,-1 8-11,0-1 43,0 2-22,1 3 5,0 0 184,0 1 0,0 2-6,0 0 92,1 0-62,-1-1 129,1 0 2,-1 0 10,0-2-7,0 0 14,-1-3-15,1-1-81,1 0 25,-1-2-269,2 6-116,3-6-287,0 5-393,4-7-761,0 2-2241,4-2 3959,2 1 1,-6-5-1,1-1 1</inkml:trace>
  <inkml:trace contextRef="#ctx0" brushRef="#br0" timeOffset="22282">11755 1515 25343,'7'-6'33,"-1"6"-15,-2 17-18,1 3 11,3 3-11,1 0-6,3-1-34,11 8 24,-3-9-18,9 4-5,-6-12 5,2-1 1,0-4 55,-1-3 23,0-2 273,-2-2 24,-1-3 60,-1-3 47,-2-3 59,-2-4-53,0-2-79,-3-3-30,-1-2-293,-1-2-9,-1-1-18,0-2-3,0 0-28,0 0-3278,0 3 3203,0 1 434,3-5-473,-7 12-37,3-3-20,-9 14-21,1 4-21,-2 4-22,0 7 225,-2 5 43,-1 8-17,-3 6 11,-4 28 2638,-1-6-2663,4-16 0,-1 1-746,1-7 1,0 0 686,-1 3 1,0 1-93,-1 1 0,0 1-160,-1 2 1,0 0-261,1 1 0,0 1-527,1 0 1,2 0-1735,0-1 1,2 0-1992,2-5 1,0-2 4157,2 23 1,1-29-1,0-12 1</inkml:trace>
  <inkml:trace contextRef="#ctx0" brushRef="#br0" timeOffset="22841">14113 1490 28016,'1'-42'-286,"1"-1"1,0 4 0,-2 8-290,-2 16 1015,-2 3-796,-3 2 158,-2 2 221,-1 2 15,-16 3-902,8 5 969,-12 5-282,13 6 87,-1 6 93,2 3-32,2 5-135,3 3 26,4 2 101,4 2-17,7 0 134,5 0-173,8 1-34,18 12-843,-5-12 892,11 8 44,-15-17-9,-2-1-3,-4-2-2852,-6-1 2889,-5-2 18,-5-1 138,-11 5 266,-4-5 115,-11 3 177,-4-9 140,-6-3-127,-6-3-1213,-4-2 1179,-3-3-160,1 0-336,0-5-112,4-1 2009,-8-10-2486,17 0-60,-1-6-100,20 4-298,6-1-120,4-1 1758,6 0-1703,4-1-2182,6 0 1224,6 0-1276,6 1-6673,0 4 9896,-1 2 1,-12 6-1,-5 3 1</inkml:trace>
  <inkml:trace contextRef="#ctx0" brushRef="#br0" timeOffset="23841">14522 1638 31688,'-24'24'206,"1"0"1,-15 16-6,41-34-1878,1-3 1309,13 2 518,-1-3 171,10 0-66,0-5-124,1-1 35,14-8 87,-10-1 981,7-6-1234,-10-4 0,-9 3 0,1-4 0,-11 8 0,-3-6 0,-3 7 0,-1-3 0,-6 9-936,0 0-8,-5 3 372,-1 0 184,-2 2 287,-2 1 311,-1 2 130,-2 1 193,-1 3 444,-2 1-96,-9 11-881,-7 14 0,8-2 0,2 8 0,18-13 0,4 1 0,2 2 0,3 1 0,3 1 0,5 0-603,6 2-917,5-1-510,5 0 1162,6-2 217,8-6 0,3-3 481,14 4-369,-10-6 1,0-3 840,6-5 316,-2-3 287,-1-2-5,-2-3 82,-2-3-208,-3-4-55,-3-3 48,-3-4-276,-6-2 231,-4-4-332,-4-2-390,-4-3 0,-2-1 0,-2 0 0,-2-2 0,-2 1-1024,-2 0 385,-2 0 141,-3 3 127,-1 2 57,-1 4 191,-4 3-431,-1 3-166,-4 4 329,-2 3 315,-3 3-1109,-1 1 1752,-5 4 278,-2 3 125,-4 5 532,-3 4 106,-1 4-1205,-2 2-403,1 3 0,2 1 0,2 2 0,3 0 0,5 0 0,3 0-276,5 0 552,4-2-276,11 15-206,4-17-4024,10 11 3038,2-23 745,4 0 517,4-5 42,1-2 266,2-2 221,0-2 653,-1-5 272,-3-2-13,-1-5-882,-3-2-629,-3-3 0,1-12 0,-7 5 0,0-7 0,-8 10 0,-2 0 0,-2 3 0,-1 3 0,-2 2-14,0 4-750,-3 2-146,0 3 319,-3 1 475,-1 3 457,-2 0 219,-7 5 468,2 1-562,-4 6-466,4 1 0,2 4 0,2 1 0,1 3 0,2 1 0,3 1 0,1 1 0,3 1 0,4 0-682,3 1-297,5-3 133,24 13 441,-10-14-181,18 7 661,-17-18 285,1-2 217,-2-3 54,-2-2 380,-2-2-167,-1-1-844,-3-3 0,-2-1 0,-1-4 0,-2-1 0,1-10 0,-5 3 0,2-9 0,-6 4 0,-1-2 0,0-3 0,1 0 0,0 0-686,0 1 263,1 2 225,0 2 109,1 2 713,1 3-323,1 1 154,1 2-439,2 1-16,1 1 0,3 2 0,2 1 0,2 2 0,-1 1 0,2 3 0,-1 1 0,0 4 0,-1 2 0,-1 5 0,-2 2 0,-2 5 0,-2 2 0,-2 4-626,-3 18-433,-4-8 235,-1 12-232,-4-12 588,-1-1 88,-1-2-341,2 7 206,1-10-97,5 3-661,3-13-1266,4-2-2724,3-4 5345,4-3 0,-7-4 0,-1-2 0</inkml:trace>
  <inkml:trace contextRef="#ctx0" brushRef="#br0" timeOffset="24098">16491 1737 32767,'-33'-27'-305,"-1"-1"0,3 3 1,3 9 58,2 28 1129,-2 3-606,-1 3-5513,-12 17 5288,11-4-90,-8 13 930,16-7-763,2 4-176,3 1 329,3 1-982,5 15-37,4-15-965,9 9 900,4-20-174,9-4 204,6-3 1732,23 4-1667,-7-11-444,18 2-1142,-15-12-1937,2-4 4318,6-3 1,-24-1-1,0 0 1</inkml:trace>
  <inkml:trace contextRef="#ctx0" brushRef="#br0" timeOffset="24844">16778 1707 24266,'23'-52'361,"0"0"0,-2 5 1,0 3-370,3-3 73,-1 4 950,-3 5-673,-4 6-167,-3 4 12,-4 5-1127,-1 5 1012,-2 6 1108,-3 3-1080,-1 5 255,-2 2-762,0 2 1522,0 3-1577,0 14-4,-1 2 0,-1 15-2278,-1 0 2312,-3 6 178,-1 8-199,-3 6 416,-2 7-427,4-27 0,0 0 482,-1 2 1,-1 0-4,-2 2 0,0 0 6,0 0 1,0-1-9,-1 0 0,0-2-2,0-1 1,1-1 17,-9 25-15,3-6-4,5-8-283,-2 14 293,9-23 8,-1 4 2707,6-27-2620,1-10 318,2-2-343,3-4-44,6-5-30,5-6-18,7-4 5,6-4-11,5-3 1409,5-3-1412,-9 8 1,2-2 44,19-11-340,-17 11 0,-1 1 340,15-6-6,-4 2-11,-2 3 0,-5 4-6,-6 4 0,-4 4-81,0 3 70,-9 4 0,1 2-17,-9 6-17,4 10-10,-6 3-24,3 9-66,-7-3-96,0 2-789,1 17-12,-1-9 493,4 13-9293,5-2 8327,-3-15 0,2-2 0,-8-19 0</inkml:trace>
  <inkml:trace contextRef="#ctx0" brushRef="#br0" timeOffset="25276">18724 1806 16357,'15'-41'939,"0"-1"1,0 0-1,5-15 1,-3 6-49,0 1-146,-6 9-112,-4 6-101,-4 9-84,-2 5 773,-1 7-992,0 5 191,-1 4-347,1 3 104,-2 11-155,1 4-10,0 15-12,1 7 237,0 10-237,0 10-370,0-24 0,0 1 367,0 4 0,0 1-533,-1 1 0,1 2 510,-1 1 1,-1 2-726,-2 17 0,-2 3 489,3-21 1,-1 1-1,0-1-1153,-3 21 1,2-1 1016,-1-7 1,2-5-706,1 13-1977,2-9 94,3-6-6563,0-10 9549,2-9 0,-2-15 0,-1-6 0</inkml:trace>
  <inkml:trace contextRef="#ctx0" brushRef="#br0" timeOffset="25792">18647 2101 24351,'-15'-39'76,"-1"0"1,2 3 0,9 9-133,26 22-28,7 1-56,9 2-1409,7 0 1344,-6 2 1,2 1-1470,-8 0 0,0 1 1489,12 0 1,0 0-281,17 4-954,-19-1 0,0-1 170,19 3 425,-24-3 1,-2 0-2773,8-1 1087,-7-1-458,-6-1 412,-5-1 1755,-7-3 800,-6-2 2514,-8-17-676,-6 7 301,-5-11 2602,-5 10-2641,-2 2 1233,0 1-1759,1 2 2690,-7-3-3530,9 6-101,-3-2-101,11 7 285,0 0-761,2 2 80,1 0-119,9 5 131,1 2-30,12 6 11,0 4-60,17 15 5,-7-4-990,9 12 887,-17-11-1,-4 2-245,-5-1 39,-7 13 75,-7-11 68,-7 7 57,-5-17 57,-15 0 12,5-7 53,-9-2 39,8-9 18,1-2 35,1-4-38,3-2-40,3-4 1055,1-9-998,6-6-128,1 0-43,9-2 18,5 7 12,5 0 5,6 0 14,4 2 133,4-1-94,4 4 18,3 0-3409,3 3 3320,2 1-2378,1 2 2120,3 2-1703,1 2 1241,2 2-524,0 1-716,0 1-1899,-1 0 3849,4 2 0,-24-1 0,-1 1 0</inkml:trace>
  <inkml:trace contextRef="#ctx0" brushRef="#br0" timeOffset="26150">20114 1922 31175,'-27'31'-674,"10"-4"210,33-14 2,5-1 306,14 3 157,-9-7-361,9 1 436,-14-5-283,-2-3 346,-1-1 93,-2-1 185,-1-2 6,-1-3-118,0-3 287,-1-3-541,-1-2 7,-3-3-327,-1 0-58,-4-2-84,0-8-173,-3 5 5,-4-4-3366,-3 9 3476,-4 2 167,-4 3 287,-3 1 101,-3 3 201,-3 2 97,0 3 47,0 2 71,1 2 57,1 3-95,2 3-106,1 4-173,2 3-130,2 3-123,4 2-119,0 2-67,4 1-139,3 1-132,1 3-57,3 1 3053,4 1-3150,2 2-131,5 0-199,3 1-454,3 1-1083,2-1-4443,3 0-1467,-1-5 7664,-2-5 1,-10-11 0,-3-4 0</inkml:trace>
  <inkml:trace contextRef="#ctx0" brushRef="#br0" timeOffset="27024">20745 1884 24488,'-13'57'308,"2"-8"-219,13-36 5,3 0 2,4-2-1,2-2 35,4-2-28,1-2-7,3-2-17,1-2 40,14-5-56,-8-2-492,8-4 508,-10-2 1,-3-2 16,-2-3 6,-2-1-86,-4-3 114,-2-1-6,-3-2 0,-3 0 6,-2 0 5,-3 3 1,-3 3-12,-1 2 453,-5 4-509,-2 2 102,-3 4-132,-2 2-22,-3 3 1,-4 5 7,-1 3-5,-2 5-686,0 5 690,-1 3-14,2 3 5,0 1-8,3 1-6,2 1-6,4 0-13,2 1-83,3 14-74,6-9-162,6 11-247,9-13 58,30 4 0,4-2 0,-15-5 0,9-3 1,1 1-1</inkml:trace>
  <inkml:trace contextRef="#ctx0" brushRef="#br0" timeOffset="32351">21663 1578 32767,'-9'-45'-518,"1"1"1,0-1 0,-4-16-1,4 13-1914,8 33 1883,0 3 496,0 5-180,0 2 141,10 13-1,0 5-1242,28 34 768,-14-13 0,0 2 672,2 2 1,1 2-568,2 5 1,-1 1 517,-6-8 0,-1-1-15,1 3 0,-2 1 9,1 0 1,-1 0-63,-1 0 1,-2 1-8,-1-1 0,-1-1-102,-3 0 0,-2-1-48,-3 0 1,-1 0-64,-2-2 1,-4 3-743,-11 5 1,-8 4 0,1-3-1223,-1-1 0,-4-1 2231,-6 4 1,-5 4 0,3-10 0,-6-3 0,-2-2 0</inkml:trace>
  <inkml:trace contextRef="#ctx0" brushRef="#br0" timeOffset="33555">22898 1649 17899,'-1'-3'2806,"0"0"-302,1 3-2526,-2-40-1,-1 30 12,-4-26 33,-4 43-10,-4 5 23,-15 12 273,6-4-707,-7 8 682,13-9-14,4-1-46,6-2-34,4-2-48,2-2-14,3-3-340,2-1 108,3-2 286,4-2 198,2-2 213,5-1 926,14-7-452,7-5-156,-1-2 85,-4-4-135,-15 4 138,-2-10-426,-6 5-366,-1-7-251,-7 7-410,-3 1-129,-2 3-120,-3 1 257,-2 2 65,-2 3 216,-4 0 380,0 4 422,-5 1 446,-1 2 214,-2 2-1296,-2 4 0,1 1 0,0 5 0,2 0 0,2 4 0,2 1 0,3 3 0,4 2 0,3 3 0,3 2-1426,3 1-788,5 3-4034,2 0 2874,7 2-715,2-1 3893,6 3 0,-10-16 1,0-2-1</inkml:trace>
  <inkml:trace contextRef="#ctx0" brushRef="#br0" timeOffset="33838">22934 2098 32767,'-38'27'0,"-1"-1"0,1-3 0,14-2 0,28-9 0,2-4-129,7 3 258,12-1-129,-4-4 0,9 1 0,11-4 0,-15-3-478,18-3 956,-27-2-478,2-3 0,-8-4 0,-5 3 0,0-6 0,-5 3 0,0 0 0,-1-1 0,-3 1 0,0-1-1246,-9-3 470,1 4 390,-7-1 544,2 6 661,-3 2 267,-3 2-741,-4 3-345,-2 3 0,-5 3-9801,3 4 10144,2-1 1,14-4 0,6-2 0</inkml:trace>
  <inkml:trace contextRef="#ctx0" brushRef="#br0" timeOffset="37640">12718 3770 22313,'3'-48'881,"0"1"0,-2 7 0,2 8-651,2 16-118,-3 12-62,-2 2-4,0 15-7,0 1 56,1 31-56,-1-9-16,2 17-7,-1-10 1,0 1-1694,0 15 1671,-1-11 1,1 0-40,-1 7-784,0-1 722,0-16 0,1-1-10,0 17 63,1-20 1,0-2-690,2 16 592,-1-17-17,-1 2-34,-1-19 1604,-2-7-1419,-1-3 843,-1-10-866,-2-4 643,-3-6-603,0-5 6,-1-5 33,-1-22-50,3 6-1276,0-18 1310,5 11-6,1-3 33,4-2-16,1-1-355,2 16 1,1-1 376,5-21-1060,-4 22 1,1 1 1065,4-14 11,0 1-601,-1 0 573,1 1-12,-1 1 6,0 3-11,0 3 0,0 5-5,1 3-12,1 6 817,-1 5-833,13-1-1,-10 14 570,9 0-570,-11 16 2334,-1 6-2339,0 8 17,0 7-2422,-2 7 2416,-1 7-28,-4 4-436,-4-9 1,0 1 452,-1 17 11,-2-18 0,-1-2 0,-4 9-1963,-5-6 1979,-4-4 1,-4-5-182,-4-1 171,-4-4 1881,-3-3-1870,-1-1 436,-2-4-481,3-2-50,1-3-79,5-3 2957,4-2-3309,7-2-280,4-2-1524,5-1-7518,8-5 8900,2 1 0,1 0 0,-3 2 0</inkml:trace>
  <inkml:trace contextRef="#ctx0" brushRef="#br0" timeOffset="38906">13576 3646 22442,'-28'-19'192,"-1"-1"0,-6 7 1,2 8-104,-3 26-2656,-11 10 2623,18-7-28,2 2 28,-2 12-50,11-9 792,-1 8-798,12-12-5,3-2 431,6 7-420,3-10-6,7 4 39,2-12 23,5-2 16,4-4 0,3-3 1421,4-3-1426,3-5-957,2-3 968,0-6 0,0-2 28,-3-2-338,-3-1 400,-3-3 151,2-11-208,-10 7-16,0-9-28,-10 10 0,-3 2-6,-2 1-11,-2 2 28,-1 3 17,0 2-5,-1 4-7,-1 2-22,-1 3 896,-1 4-929,0 0 393,-1 3-416,-3 2-6,0 4 1,-4 5 22,0 3-17,-1 4-5,0 3-6,1 2-23,-1 25 18,7-16-360,0 16 359,7-25-5,4-1 0,3-1 11,6-2 0,5-2-6,4-2 12,4-3-1,2-3 6,4-3 1,0-3-12,0-3-3253,0-1 3264,-2-3-11,0-2-699,-3-3 722,-1-3-499,-2-1 532,-3-3 204,-4 0-221,-3-1 23,-3-1 2752,-3-1-2770,-3-2 12,-1 0 989,-3 0-1011,-1-1 892,-1 0-865,-3-10-33,1 8-5,-3-6 5,3 10-6,1 1 0,1 1 1,0 1-12,2 1 34,4-2-28,0 5-12,2 0 6,-1 6-16,1 2 10,0 2 7,1 0-18,1 2 12,0 4-6,2 2-6,0 5 6,0 3 0,1 1-6,0 4 12,1-1-12,5 12 6,-3-7-16,5 7 21,1 0 1,-5-6 5,5 6-5,-6-9-12,-1-1 0,-1-1 12,0-1-6,-2-1 17,-1-2 0,-1-1-17,-2-3 0,-1-2-6,0-1 6,0-3 11,1-1-22,2-3 11,11-4-28,-2-3 34,9-5-6,-4-3 0,1-3 0,1-4 0,0-3-568,0-3 574,0-2 5,0-2 0,-2 2 0,-3 0-5,-3 2 16,-5 4 12,-5 3-12,-4 2-60,-4 3 66,-4 2-17,-4 2 6,-5 2-6,-2 1-17,-3 3 586,-4 3-574,0 0-1,-2 2-10,2 4 10,0 2-10,4 4-6,1 3 22,4 1 54,0 12-76,6-5 0,1 10-6,5-9-5,3 2-12,3 0-11,4 0-22,4 1-23,5-1-38,3 0-46,3 0-16,4-2-29,4-2 1,3-2-914,3-3 912,2-4 13,2-4 0,0-4 17,-2-3 33,-1-4 56,-2-3 51,-1-5 27,-1-3 34,-3-2-393,7-13 421,-12 5 6,4-10 0,-16 7 11,-2 0 11,-3 0 28,-3 2 12,-2 3 162,-2-3-118,-1 10 1,-2 0-12,0 11-34,-2 1 822,1 3-889,-1 0 436,0 2-470,0 2 7,-1 3 4,-2 11-4,2 0-12,-1 6 5,2-2-10,1 0 5,0 2 5,1 1-5,-1 0-983,-1 0 983,0-1-5,-2 8 5,2-8 0,-1 4-6,3-13 6,0-2 6,0-5-6,0-2 999,0-3-971,0 0 6,3-2 5,2-2-5,3-3-6,2-3 11,2-4-5,1-3 5,1-3 0,1-1-3397,1-2 3402,1 0-146,0 0 152,0 1 6,1 1-11,-2 4-6,0 1 6,-2 5-11,-2 1-12,-1 3 1,-1 0-29,0 4 0,0 0 6,1 1 3322,1 1-3311,1 3 201,1 3-229,1 3 12,2 1-34,0 3-6,0 2-28,0 1-45,0 2-61,1 0-129,0 2-185,0 0-392,0 0-812,-2 1-2560,0-3 4257,-1 3 0,-6-11 0,-2-1 0</inkml:trace>
  <inkml:trace contextRef="#ctx0" brushRef="#br0" timeOffset="39414">16071 3897 15087,'0'7'768,"0"-2"-175,0-5 7613,0 0-7820,45 21 287,-26-34-404,33 20-51,-38-39-22,-3 6-50,1-2-46,0-3 12,8-23-549,-9 20 0,1-1 459,-1-1 1,0-1-18,1-1 1,-2 1 16,3-20-2044,-3 0 2050,-2 2-6,-3 2 0,-3 5 6,-1 5-11,-3 6 28,-1 7 73,-4 2-68,3 12 6,-4 2 466,5 11-522,-1 5 2431,0 5-2425,-1 5-1,-2 7 23,-2 5-16,1 6-3404,-2 6 3397,0 5-5,2 4-549,2 5 546,3-12 0,2 0-36,0 24 25,3-22 0,2-1-25,6 16-23,7-5-11,5-2-16,4-3-57,4-4-782,4-2 698,2-3-100,0-3-634,11 5-2481,0-6-72,-10-8 3517,-7-10 0,-25-13 0,-1-1 0</inkml:trace>
  <inkml:trace contextRef="#ctx0" brushRef="#br0" timeOffset="39640">16278 3591 18358,'-6'-3'3215,"0"2"-2329,6 1 2278,0 0-7303,33-17 4245,-7 13-22,31-13 420,-13 17-443,-12 0 1,0 0-28,16 1-1071,-11 0 0,-1 0 1048,0 1-1426,4 1 1409,-21 0 1393,-3 0-1465,-5 1-142,-3 2-480,-4 0-711,-5 2 150,-5-1 1261,-8 3 0,6-5 0,-2 1 0</inkml:trace>
  <inkml:trace contextRef="#ctx0" brushRef="#br0" timeOffset="41933">11279 3637 23444,'37'-39'663,"0"0"1,-3 2-1,-8 12 2252,-20 23-2329,-4 1 725,0 1-2378,-2 3 832,-2 4 31,-3 5 53,-4 6-136,-7 7 24,-6 6 1345,-7 6-1413,-6 3-65,-5 2 1241,-2 2-277,-2 0-344,15-13 1,0 0 95,-13 14-389,17-17 1,2-1-125,-3 6-107,6-5-204,4 3-146,8-11-89,2 2-10,10-10-325,4-3 420,7 0 264,7-3 647,7-2-409,29-3 231,-8-2-11,-15-1 0,0 0 167,19-5 400,3-1-126,0-1-381,3 0-437,-1 1-1807,-17 3 1,0 1-7716,15-1 9527,-21 2 0,-5 1 1,-9 1-1,-10 0 0</inkml:trace>
  <inkml:trace contextRef="#ctx0" brushRef="#br0" timeOffset="42948">6759 4487 23556,'-7'-33'260,"0"1"1,-3-23-149,16 38-22,2-1 16,0-3 34,12-30-118,-6 13-632,0-4 1,0-1 609,0-8-6,-5 16 1,1-2 5,4-20-17,2-3-484,-9 29 1,1-1 503,0 1 0,-1-2 2,2-12 1,-1-1 2,-3 13 1,-1-1 33,1-24 0,-4 3-9,-5 5-22,1 17 1,-2 3 29,-4 11-41,1 5-51,1 7-10,1 3-7,1 5 40,-12 36 45,2-4-29,1 0 0,0 2 191,-8 24-102,9-28 1,1 2-8,0 1 0,0 1 0,1 0 0,1 0-361,0 1 1,2-1 359,1 1 0,2-1-7,1 0 0,2-1-501,1 0 0,3-1 371,2 0 1,2-2-140,12 28-84,11-5-139,8-7-111,10-5 168,-21-24 1,1-2-142,1 0 0,3-3-3194,28 4 0,1-2-1208,-25-7 1,0 0 4859,19 2 0,-6-2 1,-25-6-1,-10-1 0</inkml:trace>
  <inkml:trace contextRef="#ctx0" brushRef="#br0" timeOffset="43322">7531 4025 22055,'-19'15'314,"8"-4"-208,26-6 1,3-4-1,3 0-27,2-5-7,3-1-16,2-6 6,-1-1 0,1-4 27,-3 0 23,-2-3-3364,-4 1 3403,-3-2-1164,-4 0 1142,-4 0-17,-4-1 0,-2 1-6,-3 1 6,-3 1 2807,-3 2-2829,-4 1 1704,-1 1-1648,-11 1-79,4 4-217,-7 2 201,6 5-12,-1 3 51,-7 9-62,7 1 11,-5 10-22,9 1-1,2 3-4,2 4-29,2 4-11,3 20-90,7 8-1315,5 2 1298,7-3-55,6-20-68,5 1-854,4-4 323,6-2-360,4-5-568,-4-12 1,1-3-580,21 5 506,-17-10 1,2-1 1789,-5-6 0,-3-1 0,3 1 0,0-3 0</inkml:trace>
  <inkml:trace contextRef="#ctx0" brushRef="#br0" timeOffset="43651">8658 3907 14553,'7'-58'1110,"1"0"1,-1 6 0,-4 7-388,-8 13-140,-3 5 1652,-6 5-1843,-3 4-72,-1 5 727,-3 6-697,1 3 345,0 7-361,0 3 8,2 8 1254,0 4-1302,2 7-29,1 4-124,0 6-201,2 3-42,-1 6-1720,2 2 1609,0 6-33,3 1-404,1 4 446,3 2-1751,3 2 1896,1-29 0,1 1-38,0 2 0,2 0-34,-1 2 0,1 1-68,2 1 0,0 2-375,2 18 1,0 1 200,-1-14 0,0 0 0,1 13 1,-1-1 66,-3-19 0,0-3-79,-1-2 0,-1 0 258,-3 4 0,-3-2 155,-4 11 68,-11-1 83,-14-31-101,3-14 6,-14-9 31,18-8 0,2-5 64,-16-15 44,15 10 1,1-3 62,-6-19-745,5-3 778,9-3-33,7-1 199,10 18 0,4-1-395,6-18-71,0 21 1,2 1-26,14-9-44,4 3-107,6 4-196,6 3-448,5 0-1154,7 1-667,-25 15 1,2 1 2262,7-3 0,-2 1 1,3-2-1,0 1 1</inkml:trace>
  <inkml:trace contextRef="#ctx0" brushRef="#br0" timeOffset="44031">9027 4290 20963,'29'-36'92,"-1"-1"1,0 0 0,12-14 0,-9 5 2,-13 4-17,-2-4 6,-1-3-45,-1-3-5,-3 0 5,-1-1-22,-4 1 28,-3 2 455,-2 4-433,-2 3-1975,-4 7 1992,-2 6 0,-3 8 1018,-2 5-1046,0 7 788,0 4-833,0 3 668,0 6-657,0 5 3387,0 8-3392,-1 6-6,1 6-192,0 5 186,2 5-1989,2 4 1995,1 3-11,2 3-6,1 4-5,3 2 11,-1 5-31,4-15 0,0 1 6,0-11 0,1 1-26,1 10 1,2-1-95,8 15-1146,4-4 1045,3-4-56,7-4-74,2-6-89,4-6-174,0-6-262,0-6-393,-2-5-711,-2-5-7826,3-6 9316,-13-3 1,-1-3 0,-14-1 0</inkml:trace>
  <inkml:trace contextRef="#ctx0" brushRef="#br0" timeOffset="44272">9042 4095 16073,'-6'0'4867,"1"0"208,5 0-4957,53-36-2991,-24 22 2918,6-7 0,2 1 27,-3 11 245,0 0-278,-3 2-11,-1 0-6,-2 2 593,-2 0-610,-1 2-27,-1 1-40,-2 1-66,-1 1-180,-4 2-303,-2 2 880,-6 4-3966,-4 2-5238,-3 1 8935,-4-1 0,2-4 0,-2-3 0</inkml:trace>
  <inkml:trace contextRef="#ctx0" brushRef="#br0" timeOffset="46489">17971 3457 28007,'1'-4'2377,"1"1"-201,-2 3-2465,17-27 100,-15 24 240,12-19-196,-28 42 66,-1-1-397,-13 13 418,4-10 0,-2 0-194,-19 15 295,12-12 1,-1 0-660,7-6 1,0-2 522,-1 0 0,0 0-13,1-1 1,-2 0-166,-4 2 0,1-1-407,-11 7-73,0 1-78,28-13-22,8-2-47,8 1 317,6-4 186,8 2 368,7-6-17,9 0-46,10-2-150,-2 0 1,2-1-483,-7-1 1,1 0 352,13 0 1,2 0-515,-12-1 0,-1 0-58,1 0 0,0-1-935,0 1 1,-1 0 1419,6 0 0,-4-1 1,4 1-1,-4-1 1</inkml:trace>
  <inkml:trace contextRef="#ctx0" brushRef="#br0" timeOffset="47459">19254 3765 18318,'10'-50'829,"0"0"0,-2 6 0,-1 6-269,-4 14-101,-2 6 1297,0 6-1520,-1 4 425,0 4-605,0 3 247,0 12-230,-1 28-62,0-3 179,-1 20-185,-1-19-16,0 0 11,-2 1-5,0 1-1,-1 1 6,-2-2-11,-2-1 5,-1-3-5,-2-3 11,-2-6 6,-3-3 5,0-6 11,-3-5 1,0-6 5,1-2 16,-1-6-4,2-3-7,2-7 710,3-4-709,3-5-12,5-4-5,3-3-233,6-4 228,4-3 27,17-22-28,-7 22 0,2 1-764,1-2 1,-1 1 758,3-2 0,-2 3 10,11-17-2817,-1 2 2818,-1 3-17,0 5-419,-2 4 430,-1 6-11,-1 5 122,0 5-122,0 5-22,1 4 734,1 4-729,1 5 2985,2 2-2968,0 5-6,-1 3 1,-1 5-12,-2 5-5,-4 3-6,-4 3 11,-3 3-451,-6 2 457,-4 2-885,-6 3 884,-7 0 303,-9 3-291,-9 0-127,-9-1 149,5-12 1,-1-2 86,-17 9-98,15-13 1,1-1 5,-9-1 16,5-4 6,4-3 589,7-2-516,6-3-6,5-1-5,7-1 166,3 0-178,3 0 1044,10 4-1122,1-1 427,10 4-449,2 0 11,4 1 0,3 1-62,19 6 40,-10-3-691,13 4 685,-13-5 23,1-2-23,1-1 0,1-2-34,16-2 29,-15-2 16,12-2 6,-20-4 5,-2-3-327,-4-3 344,-2-2 11,1-8-10,-9 3 4,2-6 18,-11 7 0,-2-1 659,0 2-463,-3-5 251,-1 9-364,-1-4 18,-2 11-12,0 0-11,0 2 61,0 1-184,-2 5 11,1 2-3392,-1 5 3387,0 3-12,1 3-17,0 3-27,1 1-46,0 3-89,0 0-134,0 3-163,2-1-1210,5 15 174,0-12-1546,3 10 2508,1-14 0,-5-11 0,0-2 0</inkml:trace>
  <inkml:trace contextRef="#ctx0" brushRef="#br0" timeOffset="47641">20397 3391 21455,'-4'-3'2376,"1"0"-2404,3 3-723,-49 18-745,37-2-1909,-37 17-6426,49-8 9629,0-3 0,0-9 0,0-6 0</inkml:trace>
  <inkml:trace contextRef="#ctx0" brushRef="#br0" timeOffset="48065">20786 3697 21690,'-32'-38'228,"-1"0"0,4 2 0,0 11-38,-1 23 1,-14 7-141,12 2 1235,-18 14-1274,27-5-11,-6 9-22,16-6 11,3 2 700,6-1-706,3 1 6,5-2 11,5 0 0,7-3 6,5 0-23,4-4 17,3-1-439,3-3 439,0-2 669,0-2-658,-1-2 28,-2-1 17,-3-3 6,-1-2 66,-4-3 135,-2-3-89,-3-2 167,1-5-201,-7 4 0,1-3 867,-7 7-883,-1 3 330,-2 1-381,0 2 99,0 1-155,-3 2-6,-2 3 39,-7 2-38,-5 6-7,-10 8 1,-2 1 5,-10 10-503,5-4 1,1 0 480,-4 10-3089,2 3 3072,4 3-28,5 4-477,5 4 440,10-11 1,1 2 10,3-9 1,0 2-137,-2 22 0,0 1 94,4-24 1,1-2-390,-1 9 0,1-2 239,-2 2-18,2-10-44,0-11-405,-2-8-435,0-10-639,-1-8 1606,0-9 209,-2-10 0,4 12 0,0-3 0</inkml:trace>
  <inkml:trace contextRef="#ctx0" brushRef="#br0" timeOffset="48731">21206 3442 14594,'2'-7'6212,"0"2"-4778,-2 5 2470,0 0-3854,-5-38 1,0 38-6,-5-25-1,0 50-10,0 7 0,-1 6-487,0 7 481,-1 6-1133,3-8 1,0 2 1112,1-10 1,1 0-9,-3 12 0,0-1 0,3-13 0,1-1-11,-4 29 11,2-5-775,3-5 781,2-8 27,1 5-27,2-18 337,-2 1-338,2-17 2126,-1-6-2059,0-4 1121,1-2-924,0-1-180,3-8-44,6-12-22,2-3 5,5-11-908,10-12 930,-4 8 6,11-14-17,-6 14-5,1 2 5,1 1 6,-1 4 0,0 3-1,-2 4-4,-2 4-7,-2 3-10,-2 4-1,-2 3-5,0 4-17,-2 3 0,7 4-6,-6 4 23,5 5-17,-7 4 6,1 4-6,-2 4-6,7 15-16,7 16 10,-4-10 304,3 2-292,-11-28-193,0-2 199,0-4-3112,-1-2 3112,0-6 5,-1-1-5,9-11 462,-5-1-440,14-20 6,-14 4 132,4-13-121,-4-17-23,-7 9 307,-3 13 0,0-1-306,0-19-1,0-4-918,-3 15 1,0-2 915,-1 11 0,-1 1-398,2-11 1,0 2 433,-2-8-304,0 7 320,-3 9 1679,0 7-1684,-1 8 0,-1 5 2015,-1 4-2082,0 5 1359,0 2-1359,0 4 657,1 3-657,0 5 0,-1 5 0,0 6 0,-2 24 0,2-4-1696,1-1 0,1 2 1696,1 13 0,2-7 0,2 1-1164,2 9 1097,-1-21 0,1 0-168,-1-2 0,0-1-113,-1-2 1,0 1-112,4 27-185,-1-15-258,-3-25-599,2-5 1133,1-7 368,2-2 0,-4-5 0,0 0 0</inkml:trace>
  <inkml:trace contextRef="#ctx0" brushRef="#br0" timeOffset="48973">21788 3621 21136,'-3'-4'2885,"0"2"100,3 2-2811,65-38-3065,-19 23 2953,-3-6 0,0 1 27,2 11 605,-15 4-621,-2 0-12,-1 1 516,-2 0-498,-2 1 38,11-3-94,-14 2-18,6 0 1,-19 2-17,-2 1 1611,-2 0-1734,-2 0 59,0 1-619,-4-1-612,-4 1 1306,-22 0 0,17 0 0,-13 0 0</inkml:trace>
  <inkml:trace contextRef="#ctx0" brushRef="#br0" timeOffset="52399">10304 7047 17154,'0'-8'1854,"0"1"-1142,0 7 1012,2-92-1304,-3 56-815,0-24 0,-3 1 815,-3 30 6,-5-7 218,1 14-275,-2 2-55,-1 2-51,-1 4-73,-3 2-55,0 4-46,-3 4-38,-2 2-2932,-23 17 2909,7 3-22,9-1 0,1 3-173,-18 18 170,22-15 0,0 0-6,1 2 0,0 1 3,1 0 0,1 2-6,2-1 1,1 1-18,-13 27 1,8-3-12,9-3-473,8-6 474,8-4 5,9-6-6,33 7 40,-10-21 10,3-6 1,1-4 1895,3-13-1873,14-6 17,-16-6 842,0-6-797,-1-3 27,-2-2 24,-2-4 16,-4-1-70,-2-4 70,-3-2-2619,-4-1 2597,-2-3 16,-3 2 89,-2 3-94,-2 3 5,-3 4 12,-1 7 452,-2 0-491,-3 10 627,-1 3-706,-1 8 3095,0 2-3162,0 7 789,0 12-756,0 5 1,1 11-1,0-2-1163,1 6 1175,-1 6-1,-1 2-599,-4 6 594,-2 1-17,-5 4-1224,-2 1 1174,-1 1-67,-1 2-152,2-2-285,4-1-1880,6-21 1,2 1 2422,6 21 0,-2-10 0,4-26 0</inkml:trace>
  <inkml:trace contextRef="#ctx0" brushRef="#br0" timeOffset="53130">10240 6407 10659,'1'-51'1602,"-1"0"0,0 5 0,-3 6-499,-12 10 619,-6 4-1240,-6 6-124,-6 6-89,-7 7 10,-7 5-27,-6 10-2596,-6 6 2470,27-4 0,-1 2-14,0 2 0,-2 1-645,0 1 0,-1 0 608,-1 3 1,0 1-14,-1 1 0,-1 1-17,-1 3 0,1 1-3,-2 2 0,0 1-874,0 3 0,-1 2 893,-1 3 1,1 1-211,-1 4 1,0 2 185,13-12 0,1 0 1,0 0-49,-1 3 1,1 1 0,0 0 30,-1 0 1,1 2-1,0-1-5,1 2 1,0-1 0,1 1-1,1 0 0,1-1 0,2 1-8,0-1 1,2 0 0,1-1 49,-5 18 1,3-1-50,5-2 1,3-1-12,5-2 0,3-1-8,7-2 0,4 0-3,3-3 0,5-1 2,3-2 1,7-1-8,4-7 1,6 0-1,-1-3 13,8 3 1,3-2-1,-4-5 1,4 0-1,-1-5-335,9 0 1,1-5 345,3 0 1,1-2 2,2-2 1,1-2 284,1-2 0,3-3-280,-3-2 0,3-2 0,-2-1-146,-13-2 1,-2 0 0,2-1 126,13-2 1,2-1-1,-4-2 6,5-4 0,-5-3 3,1-2 0,-1-2 28,0-2 0,-2-1 13,-1-3 1,0-1 37,-1-3 0,-2-1-10,0-2 1,-1-3 5,-2 0 1,-2-2 16,-1-2 1,-1-1-1,-2 0 0,-1-2-113,-3-1 1,-1-1 109,-1 0 1,-1-2-26,-3 0 0,-2-1-6,-2 1 1,-1-3 1,-8 5 1,-2-4 0,-2 1-31,0-5 1,-4-2-19,-3 9 0,-2-2 0,-4 3 107,-9-2 0,-5 3-105,-2 1 0,-7 0 11,-8 8 0,-7-1 0,-1 4-12,-9-4 1,-4 3-23,2 6 1,-4 0 0,1 5 116,6 8 0,1 3 0,0 2-141,-4 1 0,-1 0 0,1 2 8,-2 1 0,-1 1 0,1 1-197,-1 0 1,1 1 0,-1 1-692,1 1 1,1 1 0,0 0-3774,-16 0 1,2 2 4682,8 0 0,5 1 0,-5 0 0,24-1 0</inkml:trace>
  <inkml:trace contextRef="#ctx0" brushRef="#br0" timeOffset="57698">10380 7024 7755,'0'-4'3148,"0"0"375,0 4-3321,-12-32-1,10 24-21,-10-23 60,12 31 5602,0 0-5606,0-4 38,0 2 12,0-3-28,-1 2-40,-1 1-5,1 0 140,-3-1-196,2 1-23,-1-1 6,1 2 672,1 0-812,0 4 11,1 0 197,0 58-180,0-36-291,0 9 0,1-2 275,0-14 4,1 0-16,1-1 6,-1 1 11,2 0 0,-1 0-12,1-1 12,-1 2 547,0 0-541,-1 1 16,-1 1 56,-1 10-11,-2-8 23,-1 5-1,-2-9 17,-2-2-16,1 0 5,-2-1-22,1 0-17,-1-1-12,0-1-27,1 1-1,-1-1-10,2 0-1,0 0-5,1 0 11,0 0-11,0 0 5,0 0 6,1-1-22,0 1 16,-1-1 12,1 0-6,-1 0-6,1 0-5,0-1-11,0 0-18,0-1 12,0-1 6,1-2 5,1 3 0,0-5-5,0 3-6,0-3 0,2-2 11,-2 0 6,2-1 5,0 0-16,-1 0 5,1-2-11,-1 0 34,1 1 851,0-1-717,2-4-56,0-1-23,3-15-78,0 2 12,3-10-12,-1 1 17,0-2-1106,1-3 1094,1-1 7,-1-2-3024,3-15 3017,-4 12 7,0-11-232,-5 15 225,-1 3 18,-1 0 0,-1 2-27,-2 1 15,-2 2 6,0 1 702,-1 3-702,1 1 6,0 1-12,0 1 3241,1 3-3246,1 0 383,0 2-389,1 1 57,0 1-57,1 0 17,1 2-11,0 2 0,0 2-17,0 1-34,0 2-72,-1 2 39,1 7 67,-1-1 11,1 10-17,2-1 12,1 5 5,1 4-17,0 3 12,0 3-12,-2 1-10,1 2 10,-1 0 0,-1 16-22,0-12 23,-1 11-3099,-3-16 3104,0-1-1389,-2-2 1395,-1-2-12,-3 7-5,0-5 11,0-1 11,3-7-22,3-11-12,1 0 2170,0 0-2640,1-3 1546,0 2-3389,1-4 2336,4 0 0,-3-2 0,2-1 0</inkml:trace>
  <inkml:trace contextRef="#ctx0" brushRef="#br0" timeOffset="60503">9523 8193 19335,'-21'17'627,"1"0"-459,4-4 0,2 1-22,-2 0 11,2 1 5,-1 1 12,0 0 820,-2 4-652,-13 14-168,3-4-705,-13 12 688,5-6-2261,-6 3 2233,-5 5-76,21-22 0,-1 1 3,-2 1 0,0 0-14,-1 1 0,-1 0 11,0 0 1,0 0 2,-1 0 0,0-1 2,1-1 1,1-1 2,-1 0 1,2-1-6,1-1 0,0 0 45,-23 17-678,19-12 1,1-1 637,-13 12-337,16-14 1,3 1 319,-6 5 18,4 0-5,1 0 4,2-3 388,1 1-393,-1-2 2009,1 0-1925,-9 7-95,8-8 22,-5 5 17,2-5-45,8-7-17,-4 3 2189,10-8-2189,1-3 1258,3-1-1286,2-2 12,1-2-29,3-2-671,1-1-1323,6-6-1466,2 0 3483,9-8 0,-7 8 0,2-2 0</inkml:trace>
  <inkml:trace contextRef="#ctx0" brushRef="#br0" timeOffset="62952">7667 10275 20024,'-3'-39'362,"1"0"0,0 2 0,-1 10-120,1 24 366,0 1-462,0 1 80,0 1-193,-1 2 56,-3 1-84,-2 4 235,-2 3-228,-3 4-1,-4 3-446,-2 5 441,-2 3 5,-1 3-11,-1 2 6,-6 19-6,9-11 0,-2 11-718,11-15 713,5-3-7,3-2-329,1-2 330,7-3-17,2-4 5,6-2 12,4-3 11,4-3 0,5-3 0,20-4 0,-7-2-494,16-5 494,-13-4 0,2-4 0,-2-3 0,-3-1 17,-1-2-6,-4-2 11,-3-1 6,-3-1 6,-4 0 5,-2-1 389,-4 0-361,-3 1 12,-4 1 812,-2-2-774,-5 6 329,-1-1-362,-3 7 581,-7-2-642,0 4-12,-8-2-5,1 4-1,-3 1 12,-2 1-17,-2 0 0,-2 1 0,0 0 6,-1 2 5,-1-2 6,-1 1-6,-1 0-6,-2-2 7,0 1 16,0-2 5,0 0 1,1-2-203,1 0 208,2-2 28,2 0 34,2-3 0,3 0 5,2-1-11,4-1 0,3 1-5,2-2-6,4 0-17,1-1-11,1 0-11,3-1 203,1 1-220,4-1-17,3 0 6,3 2-6,3 0 6,4 2 5,2 2-16,4 2 10,18 2 1,-9 4-652,12 5 635,-16 4-17,-1 6 17,-3 3 0,-3 4-17,-3 4 1,-3 2-7,-3 3-10,-4 2-1,-3 0-323,-4 2 239,-2 1-61,-2 0-574,-3 0 322,-2-1-196,-1-1-280,0-2-382,0-3-615,2-4-874,2-5-1597,1-3 4521,2-4 0,-1-5 0,0-2 0</inkml:trace>
  <inkml:trace contextRef="#ctx0" brushRef="#br0" timeOffset="63406">8174 9718 10328,'-43'-32'586,"0"0"1,4 2 0,4 7 1256,10 15-1446,-2 3-16,-2 2-39,-1 2 949,-2 3-1056,-1 3-67,-2 4-16,-3 5-24,-2 6-16,-5 6-1149,-3 7 1084,21-14 1,0 1-6,-1 3 0,1 1 463,-2 2 0,-1 1-480,1 3 0,-1 1-320,1 1 1,0 2 308,0 0 0,1 2-9,4-2 1,0 4 0,1-2-9,-1 5 0,0 0-8,-4 14 0,3-1-237,13-18 1,2 0 241,3-1 1,2-1-4,1-2 1,3 1-17,7 7 0,5 0 719,5-3 1,4-1-703,1 0 0,2-3-9,4-6 0,2-3-22,18 3-45,6-6-62,3-4-34,4-5-38,3-5-51,-1-3 129,-30-3 0,0-1-162,29-4-23,0-2 51,-3-6 78,-3-4 84,-2-5 95,-3-3 56,-3-3 34,-4-4 50,-3-2 51,-2-3 89,-4-2 109,-13 9 1,-2-2 58,8-18-439,-11 16 1,-2-1 416,1-18-33,-5-2-40,-2-4-51,-2-1-44,-2 0-12,-2 0-21,-1 1-1,-1 2-11,-1 4-374,-2 20 1,-2 0 333,-5-11-21,-8-7 754,0 24-861,-3 6-5,-6 3-30,-3 5 496,-5 4-550,-4 3 530,-6 3-766,-3 1-370,-3 2-1080,-2 1 1927,-7 2 1,28-1-1,2 0 1</inkml:trace>
  <inkml:trace contextRef="#ctx0" brushRef="#br0" timeOffset="71057">10879 7655 11004,'-5'-3'2448,"1"1"4284,4 2-5920,-22-20-554,20 17-1,-15-14-27,27 22-28,2 0-28,1 3 89,10 5-168,-4 0-16,7 5-12,-5-2-11,2 1 6,2 2 5,4 1-6,2 4-3385,5 1 3402,3 3-11,-7-6 0,2 2-1179,-7-6 1,0 0 1127,9 7 1,0 1-128,-9-7 0,-1-1 119,0 2 1,0 0 2,-1 1 0,0 0-5,0 0 0,-1 1 5,0 0 0,-1 0-244,0 1 1,0-1 272,20 24-29,-20-23 0,-1 0 6,-1 0 0,1 1 5,0-1 0,1-1 3,-1 1 1,2 1 41,12 9 0,1 1-31,-8-9 1,0 1 2,11 8 0,-1 0 681,-9-11 0,-1 0-673,1 0 1,0-1 5,-1 0 1,0 0 2,0-1 0,-1-1-3,-2-1 0,0-1 31,20 14 0,-6-2-28,-8-5 60,-6-3-77,-6-3 643,-5-4-671,-6-2 2904,-3-3-2977,-3-2 874,-2-2-2756,-10-2-6695,2-2 8639,-7 0 0,8-2 0,2 0 0</inkml:trace>
  <inkml:trace contextRef="#ctx0" brushRef="#br0" timeOffset="71515">12411 9390 24066,'6'38'0,"1"-1"-17,0-10-5,1 3-135,4 18-45,-3-11-790,1 13 443,-4-15-286,-1-1-335,-1-2-527,0 0-3914,0-3 1377,0-1 3993,-1 0 1,-1-13 0,0-2 0</inkml:trace>
  <inkml:trace contextRef="#ctx0" brushRef="#br0" timeOffset="72475">12916 9420 19801,'-14'-43'112,"1"1"0,0 3 0,7 8 770,12 20-877,4 0 12,2 1-11,4 1-6,0 2-6,4 2 487,0 3-476,2 0 523,0 5-528,0 3 5,-1 4-10,0 4-78,-3 2 72,-1 5-1,-6 3-363,-4 5 375,-4 4 6,-13 3 0,-5 2-1,-4 10-8,-1-9 1,-1-2 7,-7-1 278,2-5-283,-8 7 0,17-17-16,-3 5 4,16-19 7,4-2 1097,0-2-1014,7-1 926,1-1-931,51-11-101,-20 2-1693,0-1 0,1-2 1648,10-3-22,2-3-534,2-2 472,1-2-39,1-3-78,-2-2-90,0-2-177,-19 6 0,0-1-243,17-13 260,-20 12 1,-1-1-2913,8-11 1638,-3-1-465,-5 0-266,-5-2 149,-5 3 296,-6-1 657,-6 2 1427,-5 2 0,-8 2 0,-15-10 0,-4 12 0,-15-8 0,1 14 0,-5 1 254,-7 0 1218,-4 0-110,-5-1-769,27 11 1,0 0-107,-2 0 0,-1 0-221,-1 1 0,0 0-6,-2 1 1,-1 1 108,-2 1 1,0 1 25,-3 1 0,0 2-17,-3 1 0,-1 1-20,-2 2 1,0 1 10,-3 3 1,-1 1-220,-2 2 1,-1 2 104,-2 2 0,-1 2-51,-2 2 1,-1 2-101,20-5 1,-1 1-1,0 0-13,0 1 1,-1 1 0,1 1-10,0 0 0,-1 1 1,1 1-127,2-1 0,0 2 1,-2 3 187,-6 8 0,-4 5 0,2 2 0,4-3-105,6-3 1,4-1-1,-1 3-18,-3 3 0,-3 3 0,2 1 0,9-2 10,3 6 0,8 1 141,8-4 1,3 3-1,3-2-178,1 5 1,7 2-20,8 3 1,5 4 0,4-6 553,6-4 0,5-3-546,-3-6 0,3 2 1,4-3-352,7-2 1,5-2 0,-1-3 324,-7-5 0,-1-2 0,3 0-6,12 6 1,4 0 0,-2-4-1,-11-7 1,-2-3-1,4-1-119,2-3 1,4 0 0,0-2 0,-2-1 152,4 1 0,-2-2 0,3-2-123,-3-1 1,2-1-1,1-2 1,-4-1 120,1-3 0,-3-2 1,0-1 1,0-2 0,0 0 0,-1-2-2,0 0 0,-1-1 0,0-1 30,-3 0 1,1-1 0,-2-1-11,19-8 0,-3-2 36,-3 1 0,0-4 140,-8 1 1,2-3-1,-3 1 62,5-5 0,-1-1-53,-8 5 1,1-2-1,-3 1 95,-1-4 0,-4 1 126,-1 1 0,1-4-114,-1-8 0,2-7 0,-3 3-365,-2 1 0,-1-1 99,-1-1 1,1-4 0,-5 4 1,-8 7 0,-4 2-47,-2 1 1,-2 0 32,-3 2 0,-4 0 182,-14-10 0,-7 2-249,0 11 0,-5 3-40,-15-10 0,-7 5-30,-1 14 0,-3 4-262,13 7 1,-2 0-1,-1 1 48,-6 2 0,-1 0 0,-1 1-994,-4 0 1,-1 2 0,-3-1 1327,6 3 0,-2-1 0,0 2 0,6-1 0,-9 0 0,4 0 0,-3 1 0,0 0 0</inkml:trace>
  <inkml:trace contextRef="#ctx0" brushRef="#br0" timeOffset="98793">12105 10654 18963,'1'-4'834,"0"0"2239,-1 4-2432,44-60-2810,-25 37 2500,8-13 1,0 2 214,-9 18 482,5-4-171,-8 7 1239,1-1-800,-10 8 199,-3 3-878,-2 2-115,-1 0-1002,-1-1 1156,1 2-1772,-2-2 165,0 2 207,1 0 33,-1 0 117,-2 5 584,-2 2 519,-11 15 155,1-2-12,-8 10-185,4-6-1276,-3 4 954,-2 2 3,-3 2-109,-1 2-47,-2 2 37,7-9 1,0 0-3,-12 15-649,11-14 1,2-1 654,-9 9-17,3-2-674,3-3 351,2-2-129,3-2-64,3-2 3,3-2-17,-1 5-19,5-7 11,-1 3-14,6-9 1054,-1-2-736,2-1 1451,-1 0-1255,0 0 862,0-2-841,1-1 187,0-1-174,1-3 56,1-2-16,2-1 277,0-2-181,3-3-178,0-2-74,3-4-118,0-1-229,4-4-400,1 0-957,6-4-4469,3 0 6281,7-4 0,-12 10 0,2 1 0</inkml:trace>
  <inkml:trace contextRef="#ctx0" brushRef="#br0" timeOffset="99465">11303 11831 20042,'-2'-38'-418,"0"1"1,-1-23 2418,1 59-2178,1 3 570,-6 19-307,1-2-34,-5 19-36,2-6-395,-6 24 555,6-23 1,0 0-326,1 1 0,-1 0-122,1 0 0,1-2-852,-3 15 389,3 0-1119,2-1-1122,2-2-1653,2-3 4603,3 2 1,-2-22 0,2-1 0</inkml:trace>
  <inkml:trace contextRef="#ctx0" brushRef="#br0" timeOffset="99882">11700 11898 21012,'6'-38'784,"0"0"1,3-23-522,-9 58-61,0 2-247,-2 4 47,-2 2 4,-4 5 23,-1 5-18,-3 4-11,-2 5-260,-2 2 260,1 5 6,0 1 11,-3 19-29,5-11 7,0 14-6,8-17-45,2 13 22,4-16-11,4 7 12,4-20 16,4-3 11,3-2 17,3-5 12,2-3 10,3-4 18,2-2 10,0-3 7,2-4 27,-2-2 28,1-5-327,-3-4 389,-2-2-17,-2-3 291,-3-5-307,-2-3-24,-3-5-3277,-1 0 3250,-4-4-2195,-1 0 2184,-2 2-241,-2 2 274,0 3-5,-5 4-34,-2 2 33,-11-2-117,0 9 0,-9-1-33,3 10-18,-3 5-49,-16 4 4,7 7-27,-9 3-56,13 4 1808,3 3-1948,1 3-112,5 2-202,2 2-359,5 1-3987,3 15-3692,5-12 8671,2 7 0,4-24 0,0-5 0</inkml:trace>
  <inkml:trace contextRef="#ctx0" brushRef="#br0" timeOffset="100309">12034 11225 17277,'-42'-25'292,"-1"-1"1,1 1 0,3 2 0,0 1 0,4 7-80,-24 8-50,-4 10-1414,29 3 0,-1 2 1308,-2 3 1,1 3-7,-2 3 0,-3 5-11,5 1 1,-5 6 0,1 2 0,2-3-320,4-1 0,3-1 0,-2 2 298,-5 4 0,-2 4 1,0 0-1,6-2 107,-3 12 1,4-1-24,1 1 1,2 3-432,7-2 1,0 4-1,3-2 390,0 7 1,2 0-26,4-9 0,2 3 0,3-4-251,4 0 0,4-2 194,3-3 1,2-1 9,3-3 0,1-2-88,4-1 0,2-3 13,1 0 1,2-3-355,2 0 1,0-2 366,2-2 1,1 0 9,1-2 0,2-1 363,-1-2 0,3-1-268,16 5 1,3-3-14,-10-5 0,1-1 702,13 2 1,4-2-639,8-6 0,-1-3-681,-12-3 0,1-1 630,-8-1 1,3-1 0,0-2 44,1-4 0,-1-2 1,-2 0 670,7-3 1,2-3-604,1-2 0,6-3 0,-7 0-253,-5-1 0,-3-1 211,-6 3 1,1-2 0,-4 1 54,1-4 1,-3-1-15,-1-1 1,-2-1-20,-2 0 0,-1-3-28,-2 0 0,-2-1-20,-1-2 1,-2-2-18,-1-1 1,-1-1-9,-2-2 1,-1-1-18,-2 0 1,-1-2 10,-1-19 1,-3-1-34,-2 14 0,-2 1-6,-2-15 1,-5 2-9,-2 19 0,-3 2-12,-3 1 1,-3 0-12,-3 3 1,-2 1-6,-3 1 0,-3 1-8,-2 2 0,-3 3-15,-3 0 1,-2 4-29,-3 0 1,-2 4-29,-1 2 1,-5 3-619,1 5 1,-5 2 0,2 2-74,-9 1 0,-1 2-2206,10 2 0,-2 1 0,5 1 3004,-1 3 0,7 1 0,-6 2 0,19-3 0</inkml:trace>
  <inkml:trace contextRef="#ctx0" brushRef="#br0" timeOffset="112114">7057 10775 14525,'27'-29'1134,"1"1"1,15-18 906,-43 46-1570,0 1 464,-2 1-683,0-1 224,-1 2-353,-1-1 924,-3 1-946,-1 2 6,-3 1 10,-2 2-5,-3 3 23,-3 2 10,-3 3-10,-5 3 10,-3 4-288,-7 3 260,7-3 1,-3 1-1728,7-5 1,-1 0 1653,-10 8 1,0 0-26,8-7 1,1 0-782,-3 1 1,0 1 791,-1 0 1,0 0-487,-1 0 0,-1 1 478,1-1 1,0 0-152,1-1 0,-1 1 140,-9 6 0,-1 0 3,13-8 0,0 0-14,-6 4 0,1-1 1881,-3 4-1954,-5 4-50,15-10 1635,-1 3-2196,16-11 947,6-3-4783,3 0 4520,4-2 0,0-3 0,1-2 0</inkml:trace>
  <inkml:trace contextRef="#ctx0" brushRef="#br0" timeOffset="113411">5390 11836 11519,'-8'0'4997,"2"0"-3821,6 0-297,0 0-229,-62 3-426,40-2 33,-15 1 1,3-1 306,21 1-110,1-2-40,1 0-5,4 0-33,0 0-40,3 0 186,2 0-40,1 0-432,6-1 18,-2-1 10,7-1 0,1-1-16,5-1 0,5-1-29,4-1-5,5 1 6,2 2-23,0 0 6,15 3 0,-13 4-1,6 2-4,-17 5-1,-4 4 0,-2 3 6,-3 4 11,-2 4 17,-2 4-6,-2 4-251,-4 6 251,-2 3-512,-3 5 484,-3 1-16,-2 0-7,-3-1-21,0-2-18,-1-4-38,3-1-40,1-3-50,2-3-79,2-1-106,1-4-134,2-1-175,1-3-206,2-3-280,2-4-471,1-3-594,0-2-867,-1-5-1996,0-1 3086,0-3 2001,-2-2 0,-1-1 0,-2 0 0</inkml:trace>
  <inkml:trace contextRef="#ctx0" brushRef="#br0" timeOffset="113637">5185 12444 15367,'-4'-1'3809,"0"1"-1485,4 0-2352,28-63-4376,-4 37 4350,0-12 1,4 1-103,16 14-40,5-2-68,6-2-55,1 0 114,-26 13 1,-1 1-161,29-12-504,-1 1-469,-3 2-438,-1 1-436,-5 3-572,-2 1-454,-5 1 3238,1 0 0,-21 7 0,-1 1 0</inkml:trace>
  <inkml:trace contextRef="#ctx0" brushRef="#br0" timeOffset="114027">6010 11701 13590,'-35'-42'948,"0"0"1,3 3 0,3 8 191,4 17-596,-4 1-17,-4 2-3224,-6 3 3089,-6 1-100,-4 4-113,-7 1-50,-5 5-65,28 0 0,-1 0 12,-2 2 0,0 1-9,-1 1 0,-1 1-14,0 2 0,0 2-11,-1 0 0,1 2-17,0 1 1,0 3-55,-15 11 1,-1 5 35,18-7 1,-1 3-1,1 0-471,-1 0 0,1 1 0,1 1 464,3 2 0,0 1 0,4-1-9,-2 7 1,3 0 5,1 2 0,2 0-11,2 1 0,2 0-3,2 0 1,3 0-15,3 0 0,3-1-3,2 0 1,3 0-15,4-2 1,2 0-15,3-2 1,3 0-4,4-2 1,3-1-15,2-3 1,5 0-90,16 8 0,5-2 84,-9-11 0,2-2-9,14 6 1,1-3 13,-10-12 1,-1-4 0,2 0 0,1-2 5,2-2 0,1-1-8,1-3 0,1 0-20,1-2 0,1-1-45,1-1 1,1-2-46,0-1 0,0-1-16,1-2 0,0-1-841,-1-2 1,1-2 887,-1-2 1,0-1 69,-1-2 1,0-1-70,-2-3 1,0-1 219,-3-2 1,0-2-289,-3-1 0,-1-1 448,-2-3 0,-3-1-59,-2 0 0,-2-2 197,-3 0 0,-2-1 83,-2-1 1,-3 0-135,-2-1 0,-2-1-79,-1-1 1,-2 0-60,-2-1 1,-2-2-51,-1 0 1,-3-1 362,0-1 0,-2 0-411,-3-1 1,0 0 0,-3 0 1,-1 1-4,-2 2 0,-4-1 42,-8-11 0,-5 1 323,3 14 1,-3 2-445,-9-10 1,-2 4-37,3 16 1,-1 5-38,-3-1 1,-1 3-110,-4 2 1,0 2-250,-3 2 1,-1 1-682,0 1 1,-2 1 1120,-8 0 0,4 2 0,-4-1 0,1 1 0</inkml:trace>
  <inkml:trace contextRef="#ctx0" brushRef="#br0" timeOffset="119518">3372 14298 10237,'0'-8'6155,"0"2"-4811,0 6 528,0-61-1184,0 37-391,0-11 0,0 0 672,0 14-537,1 7-57,-1 0-50,0 8-107,0 3-84,0 1-268,0 1-224,-2 5 246,0 2 84,-2 8 39,-1 6-11,-1 7-11,-1 7-29,-4 24-357,3-12 380,-1 15-33,5-6-556,3-15 573,4 7 10,2-21-10,5-6-140,2-3 167,2-4 113,21-3-46,-12-6 18,14-4 5,-17-7 11,0-3-11,-3-3 17,0-3 11,-3-1 5,-2-2 29,-3-1 78,2-10-129,-5 7 331,1-7-353,-3 12-12,-2 4 573,-1 4-634,0 4 122,-1 3-318,0 3 101,-1 5 83,-2 11 29,0 4 0,-2 6-23,2-3-5,0 8-6,5 0 12,2-3-6,3-6-1,3-11 12,1-1 12,2-4 4,1-1 7,3-3-6,3-1-1,2-3-4,2-1-3354,13-12 3381,-9 1-778,14-16 818,-20 8-313,2-6 335,-9 7 22,-4-2-5,-2 1-1,-3-2-5,-1 1 79,-3-9-124,-1 8 2813,0-3-2829,-1 12 1179,-1 4-1190,0 4 487,-3 2-611,3 3-106,-3 0-157,3 2-224,0 0-113,-1 0-189,1 2-455,0 2-1204,0 4-2861,1 2 5393,-1 3 0,1-5 0,0-1 0</inkml:trace>
  <inkml:trace contextRef="#ctx0" brushRef="#br0" timeOffset="120662">4275 14011 16768,'-1'-4'4200,"-1"0"-721,2 4-3681,-22-44 146,16 39 78,-16-27 6,22 54-16,1 6-7,-1 6-467,2 5 457,-2 2-7,-2 5 1,0-11 0,-2 0-17,-1 20-1050,0-20 1,0 0 1066,0 10-6,0-5-267,2-5 284,2-7-11,0-4 5,3-6 1,0-4 358,2-4-342,0-4 2190,1-3-2123,0-2 398,3-2-364,1-5-17,3-4 6,2-5 134,10-16-117,-6 4-368,5-13 368,-7 10-563,-1-2 573,1 1-4,-1 1-12,-1 4-23,-1 3-362,-1 5 329,-3 4-28,-2 5-28,-2 3 297,-1 3-392,-1 1 635,1 5-579,4 2 377,-1 6-382,4 2-18,-1 4-5,2 1-6,0 2-28,0 2-39,0 0-51,-1 1-44,1 0-51,1 0-66,2-1-80,-1-2-676,11 2 508,-6-7 17,6 0 85,-5-10 83,-1-3 108,0-4 116,0-2 102,-1-4 122,-2-3 79,-1-2 73,-2-2 56,-1-3 50,-3-2 56,-1 1 28,-3-3 17,1 3 46,-2 0-1,-1 2 33,-1 3 6,0 3-28,-2 3-62,0 4-83,0 2 50,0 1-387,-1 6 17,1-2 17,-1 6-17,1-1-16,0 1-12,2 0-11,2 2-6,4-2-16,3 0 0,2-1-12,3-3-67,12-1 107,-5-4 27,9-2 12,-9-4 34,10-10-7,-9 0 29,7-6 17,-13 3 11,-1-1 22,-4-2 6,-2 0 5,-4 0 23,-2-1 0,-3 1-3392,-2 1 3392,0 1-6,-3 2 17,-2 2 6,-1 3 5,-3 3-22,0 2-23,-1 3 3359,-1 2-3420,-1 2-12,-4 0-33,-2 4 6,-3 3-12,-2 5 1,-1 5 10,-1 2-5,0 4-11,2 3-11,3 1-1,3 2-639,4 0 572,3 1-11,4 0-127,3-1-2,3 0-66,5-1-103,4-2-93,8-1-141,4-4-129,7-2-100,3-6-96,4-2 34,0-5-28,2-3 184,-3-1-146,1-5 561,-3-1 280,-2-5 84,-1-3 62,-2-1 84,-2-3 669,-2-2 14,3-9-241,-8 4-66,1-7 88,-10 7 384,-2 1 228,-1-10-578,-2 10-56,-1-5-61,-2 14-51,-1 2 292,-1 1-267,-1 5-277,0 0-34,0 5 29,1 0-196,-1 1-102,1 0-49,0 1 27,0 1 12,0 1 33,1 4 39,-1 3 6,1 4 0,0 4-11,1 4 0,-1 4-28,2 3-62,1 16 28,0-10-22,1 10-1845,0-18 1873,2-2-307,8 5 357,-5-12 6,3 2 61,-7-15 40,-1-3 33,3-8-61,0-1-12,3-8 17,-1-2-11,2-3 11,1-4 17,1-3 68,9-17-68,-3 9 1528,7-9-1422,2 4-95,-7 13-11,7-4-22,-12 16 11,0 3 257,-3 4-308,5 0-27,-4 5-1,6 2 6,-4 4-45,10 7-11,-5 2-28,8 6-61,-7-2-113,0 4-323,2 1-337,1 3-925,0 1-4128,0 3 5971,1 3 0,-12-14 0,-2-1 0</inkml:trace>
  <inkml:trace contextRef="#ctx0" brushRef="#br0" timeOffset="121852">6434 14257 22666,'-3'-16'-51,"1"6"85,2 21-17,0 1-6,0 2 0,2 1-5,3-1 11,2 0 55,17 10-32,-6-11 4,15 8-4,-11-16 10,1-1 12,1-3 22,0-2 22,-2-3 17,1-3 34,-4-4 0,0-1 33,-4-4 23,-2-1 22,-3-2 202,-1-13-252,-5 6-12,0-10-27,-6 8-23,-3-2-10,-3 1-24,-2 0 7,-1 3 4,-1 4 1,0 3-6,-1 5 1,1 3-18,-2 3-33,1 3-23,1 2-22,-2 3-5,2 2-7,-1 3 7,2 5-23,-1 4 5,2 4 1,2 4 5,1 4-16,4 3-7,1 4-1156,2 2 1123,4 1-6,2 1-21,6-3-18,5-1-191,17 7 130,-3-12-17,15 4-5,-7-16-7,4-5 29,3-4 39,0-4 34,0-2 44,-2-2 23,-5-3 39,-2-3-294,3-11 395,-12 2 22,3-7 28,-17 6 23,-4-1-17,-4-2 5,-3 1-16,-2-1-6,0 1 5,-1 2 7,-1 2 5,0 4 101,-2 3 912,1 5-1137,-1 0 405,3 3-578,-2 0 68,2 3 4,0 2 46,0 4 11,1 3-6,2 4-33,5 11 16,2-4-22,4 7 6,0-9-3410,3-2 3393,1 0-256,4-3 250,2-1 40,0-4 16,1-2 23,0-3 5,-2-3-18,-1-2 40,-3-3 12,-2-3 5,-1-3 24,-1-4 10,-2-2 3268,-1-3-3223,-1-2-12,-3 0-5,-1-3-5,-2-1 365,-2-3-394,1-2-16,-2 0-336,1 0 330,0 2-5,0 2 10,0 5-5,-1 5-28,0 4-17,-2 4-39,0 4-795,0 1 476,1 5-205,5 6-322,1 3-408,6 5-886,1-2-2890,4 1 5058,6 3 0,-11-10 0,2 1 0</inkml:trace>
  <inkml:trace contextRef="#ctx0" brushRef="#br0" timeOffset="122410">8064 14271 18397,'6'-4'4325,"-1"0"-3592,-5 4 1306,0 0-2005,-32 1-17,25 0-12,-24 0 18,33-1 5,1-1 33,9-2-33,0 0-5,7-5 10,10-2-33,-6-1 23,7-2 5,-10 3 17,-3-1 16,-2 0 12,-2-2 17,-3 0-6,-1-2 16,-3-2-10,-1-3 5,-3 0-5,-1 0 16,-2 1-11,-2 4-5,-2 2-28,-4 4-23,-2 2-6,-4 3 1,-13 2-34,2 5 17,-10 3 5,8 5-3403,0 2 3387,1 5-809,1 0 797,4 2 0,2 1 6,5 2-67,0 11 56,6-7 0,2 8-23,6-9-10,4-2-12,2 1-28,6-2 16,5-1-27,5-1-6,4-3-33,4-2 2518,2-3-2468,2-3 1018,-1-3-979,13-2-339,-12-3 378,7-1 29,-16-3-6,-1-1-6,-2-4 0,0-2 28,-2-3 523,0 0-489,-3-3 141,-1 0-130,-2-2 22,-3-2 486,0-2-508,5-17-61,-2 6 10,6-13 18,-2 13 27,0 2-345,0 3 351,1 3 6,-2 3 16,1 3-22,-2 4-5,0 1-3294,0 4 3266,-1 1-170,-1 3 141,-2 3-22,5 1-5,-4 4 239,5 3-228,-4 3 5,1 4-11,1 2 3305,0 1-3327,3 4 233,-1 0-289,3 2-68,-1 1-111,0 1-197,0 2-470,-1 1-8907,7 13 0,-8-12 9680,3 5 1,-14-22 0,-2-5 0</inkml:trace>
  <inkml:trace contextRef="#ctx0" brushRef="#br0" timeOffset="123069">10425 13946 25746,'7'3'0,"3"4"0,5 16-16,4 2-18,3 2-1220,3 2 1176,3 0-29,1-1-39,1-1-39,0 0-67,0-2-61,-1-3-40,-1-3 11,-2-4 40,-2-4 477,-3-5-287,-3-3 276,-2-3-130,-3-4 173,2-12-33,-6 0 61,0-10 28,-5 4 23,-3-2 5,0 0 11,-1-2 618,0 2-611,0 1 27,0 1 22,0 5 18,0 3-12,0 4-28,-1 4 212,-1 2-514,-1 4-17,-2 1-12,0 6 1,-3 4 11,-2 8-6,-4 6-649,-1 6 632,-3 7 6,0 3-11,1 6-12,1 5-33,2 5-123,4-9 0,1 3-576,2-10 0,1 2-28,0 7 1,0 6 0,0-1-2495,3-8 0,1-2 0,0-1 2220,-2 20 0,1-4 0,1-15 0,2-8 1,0-17-1</inkml:trace>
  <inkml:trace contextRef="#ctx0" brushRef="#br0" timeOffset="123803">11674 14270 21430,'10'-50'808,"0"0"1,-2 5-1,-1 5-321,-4 4-111,-4 7-90,-3 6 169,-4 6-304,-4 5 23,-3 4-135,-3 5 6,-4 3-56,-21 15-446,5 1 451,-15 15-5,10 0 0,1 6-834,0 4 822,4 4-22,4 3 6,8 2 0,6 0 11,8 0 0,7-2-6,8-2-27,6-5-1,9-4-55,26 7 77,-5-15 14,-10-12 1,1-3-19,18 0 4,3-6 18,-2-4 16,-3-6 18,-4-6 21,-6-5-5,-4-6 46,-6-4 10,-2-4 16,-6-3 7,-4-3-1,-5-4 6,-3-2 0,-3-5-5,-2-1 5,-2 12 0,0 0 16,-3-15 29,-4-12-11,-2 24 11,-1 5-2939,-3 4 2911,-1 5-522,-2 5 460,0 4 310,1 4-366,1 4-16,-1 3 526,0 3-543,-1 5-6,0 4-6,0 6-16,0 5-18,2 4-38,2 4-28,5 3 3076,5 2-3121,6 0-45,6 2-207,8-3 201,9-2 12,5-3 72,6-3-22,5-6 33,3-3 18,2-6 5,-1-4 56,-1-4 11,14-7 45,-17-2 25,-9-4 0,-1-2 14,1-6 6,7-9 28,-16 6 11,-3-2 17,0-1 0,-1-1 11,0 0 28,-2 2-714,-2 2 793,-2 3-11,-4 5 21,-4 4-33,-3 4-39,-1 3 923,-2 2-1030,0 0 753,-2 5-780,-4 8-12,-2 4 11,-4 8-33,3 0 0,0 4-12,0 3-5,2 2-17,2 2-22,3 0-28,3 0-684,5-2 661,6-1 6,4-6 28,5-3-362,3-4 423,2-6 23,1-3 28,12-5-5,-10-6 22,8-3 5,-15-7 704,-1-1-670,-3-4 11,0-2 11,-4-3 12,-2-2-34,-2-3-6,-3-4-16,-1-2 5,-1-2 51,-1-14-74,-2 13-38,0-8 22,-2 19 354,-2-2-410,0 8-72,-3 1-141,1 8-297,-3 3-857,0 1-3925,-3 3 5320,-3 0 0,6 2 0,0 0 0</inkml:trace>
  <inkml:trace contextRef="#ctx0" brushRef="#br0" timeOffset="124819">14319 14250 21131,'2'-54'1183,"0"0"1,0 5 0,0 9-809,0 20-73,-1 5-71,0 4-108,-1 6-90,1 3-77,-1 1-35,0 9 74,0 4 49,-1 13-10,0 8-2291,-3 11 2268,-3 8-11,-2 7-320,4-28 0,0 2 317,-1 0 1,0 1-428,-1 0 1,0 1 401,0 1 0,0 0-28,0 0 0,0 0-31,0 0 0,0 0-36,1 0 0,0 0-700,0 0 1,0-1 645,0 0 1,1 0-34,0 0 0,0 0 353,0-2 0,0-1-484,-4 29 151,-2-8 251,3-13 191,-2-12 820,4-13-764,-1-10 1601,1-13-1803,-3-7-22,0-12 592,-3-10-625,0-10-29,6 2 0,1-3-347,1 7 0,1-1 333,1-18 1,2 0-4,2 10 1,3 1 11,0-3 0,2-1-892,2-1 1,0 0 885,3 0 1,0 0-934,0 3 0,1 0 939,0 2 0,1 1 8,0 4 0,0 1-486,0 3 0,-1 0 497,0 4 0,0 0-19,-1 3 1,0 1 15,-1 2 1,0 1 714,10-25-695,-6 20 0,0 1-25,8-15 360,-8 19 0,2 0-388,10-5-11,5 4 1376,5 3-1359,4 7-34,3 6-17,2 6 0,0 5-350,0 9 345,-3 7-17,-2 10 5,-5 9-22,-4 8-327,-15 10 1,-5 5 362,-5-20 0,-2 0 12,-1 24 0,-7-2 16,-5-24 0,-4-3 28,-3 0 1,-4-1 8,-1-1 0,-4-1 2,-1-2 1,-2-1 5,-2-2 0,-1 0 6,-1-2 0,0-1-9,-1-2 1,0 0 2,0-1 0,0-2-3,2-1 1,-2 0 19,-9 1 0,0-2 14,-16 4-39,22-8 0,1-1 5,-3-4-1132,6-3 1037,7-4 131,8-4-534,4-4-364,7-4-510,8-4-1405,8-3 2755,13-7 0,-10 14 0,4 0 0</inkml:trace>
  <inkml:trace contextRef="#ctx0" brushRef="#br0" timeOffset="125375">15277 13899 23478,'-46'27'201,"12"-5"-94,45-17 10,4-2-33,4-1 0,4-1-11,3-1 0,3-2 17,0-2 16,0-3 28,-2-2 40,-3-3 235,5-9-208,-9 3-2073,3-8 2040,-12 6 6,-2-1 11,-2 1-6,-2 2-11,-2 2 6,-1 2-29,-2 2-22,-3 2-50,-3 2 2029,-3 2-2068,-2 1 11,-13 2-34,4 3 0,-9 2-5,8 4 5,0 4-5,1 2-6,0 3 0,2 3-6,2 2 0,2 2 1,3 2-6,4-1-12,2 1-5,2 0-117,12 21 77,1-15 1,10 15-6,1-22 1,1-1-1,3-1 11,1-3-930,0-3 959,0-3 21,-4-4 1,-1-2 22,-3-4-5,0 0 33,8-6-11,-5-2-5,7-5 16,-6-1 11,-2-4 12,0-1 5,-3-3-11,-1-3 6,-2-1-12,-1-2 6,0 1 6,-1 0 10,-1 2 12,0 2 6,0 1 936,-2 1-942,1 2-17,-2 3-17,1 1 1,-2 3 5,3 0-56,-2 5-6,1-1 0,-3 5-22,6 7 6,-1 2-12,5 8-16,-1 4 0,-1 4-219,6 19-3398,-5-7 3141,1 14-438,-7-12-1027,-3 3-7840,0 15 7790,-2-19 1,-2-2 0,-1-26 0</inkml:trace>
  <inkml:trace contextRef="#ctx0" brushRef="#br0" timeOffset="125803">16371 14177 21710,'2'-50'838,"0"1"0,-1 3 1,0 5-341,1-6-60,-1 6-538,0 3 458,-1 5 204,0 5-282,0 6 37,-1 7-182,0 6-79,0 5-160,-2 7 70,2 6 325,-2 9-291,2 7-16,0 9 10,1 5-50,0 5-269,1 3 151,2 3-1614,3 1 1318,2 3-287,3 0-503,-1 1-1502,-2-17 1,-1 0-3431,4 17 6192,-5-18 0,-1-2 0,-1-11 0,-2-2 0</inkml:trace>
  <inkml:trace contextRef="#ctx0" brushRef="#br0" timeOffset="125952">16339 14492 8629,'-13'-62'1299,"0"1"0,1 4 1,4 5-387,6-2-106,2 0-91,3 2-44,1 3-67,4 3 1886,-2 3-2015,2 2-79,-2 0-100,0 0-95,1 1-118,-1 2-65,2 2-165,1 2-162,4 3-1952,5 3 1313,3 4-756,7 2-1537,3 3-5403,0 4 8643,-4 2 0,-13 8 0,-6 1 0</inkml:trace>
  <inkml:trace contextRef="#ctx0" brushRef="#br0" timeOffset="126509">16280 14104 20616,'38'-20'-41,"0"0"0,0 1 1,16-9-1,-5 5-20,3 7-15,-16 6 1,1-1-26,17-4 42,-20 6 0,-1 0-70,9-1 1185,-2 2-1230,-3 0-44,-3 3-57,-2-1-453,11 2 319,-12 0 23,9 0-2516,-14 0 2662,-1 0 358,-2 0-174,-2-2 793,-3 1-609,-3-1 314,-3-1-134,-3 1 3036,-4-1-2481,-1-1 1243,-3 0-1765,-1 1-33,-2 2-45,-2 2-22,-1 0-50,-2 1 117,-6 0-95,-5 1-135,-1 1-33,-2 3-17,7 2-17,-1 3-5,3 3-23,0 1 6,2 2-6,2 1-5,2 0-1,3 1-21,2 1-18,2 0 0,4 1-22,3-1 5,6 0-10,2-2-12,5-2 28,2-1 6,1-4 39,2-2 28,-1-2 11,-1-2 112,6-4-11,-9-2 28,3-4 18,-12-2-1,0-3-6,-4-2-11,-1-3 0,-3-2-6,-2-2 118,-2-15-117,-3 8-7,-2-9-4,-3 12 111,-7-6-118,1 10-21,-4-3 27,-6 8-106,5 7-6,-6 0-67,2 7-11,5 4-34,-3 5-56,7 4-73,2 5-156,0 4-185,3 4-270,2 4-3152,4 19 3993,6-6 0,-2-4 0,4-17 0</inkml:trace>
  <inkml:trace contextRef="#ctx0" brushRef="#br0" timeOffset="126852">17591 13763 23001,'-6'-40'255,"1"0"1,-1 2 0,3 12 1299,3 22-1594,0 2 513,0 2-547,5 3 343,3 2-298,19 14-17,-3 1 163,13 11-157,-8-3-17,1 4-23,-1 1-33,-3 1-33,-3 0-7,-4-1 7,-6-1 27,-6-3-140,-3 0 219,-7-4 33,-4-2 17,-7-4 12,-2-3 10,-4-6 40,-1-2 5,0-4 18,-1-2 10,2-3 701,3-2-706,1-4 183,2-3-205,2-3-23,2-2-23,3-2-27,2-3-23,3 1-213,15-20 34,1 15-1087,15-14 784,-1 21-229,4 1-364,5 3-494,3 1-1556,2 2 3142,8 2 0,-24 3 0,0 2 0</inkml:trace>
  <inkml:trace contextRef="#ctx0" brushRef="#br0" timeOffset="127392">18377 13698 25382,'-17'59'-51,"4"-7"7,13-25-18,0 0-33,0 0 16,1-2-49,-1 8 111,0-11-6,0 4 23,-1-14 12,-1-2 32,-1-4 40,-1-2 180,-2-2-113,2-2 1,-2-3-18,0-4-5,-2-4 5,1-3 6,-2-4-11,3-2-6,0-4-28,2-3 12,2-3 128,6-13-84,1 10 62,11-15-146,-4 24-22,5-2-11,-4 13-18,0 3-4,1 1-18,2 3 6,1 2-28,3 2-6,1 0-5,1 6-17,2 2 6,0 5-12,1 3-22,-2 5-50,6 15-215,-9-6 288,2 10-606,-12-10 611,-5-2 11,-2-2 21,-3-1 8,-4-3 16,-3-2 16,-3-4 18,0-4 22,2-2 287,1-4-236,2-3 626,2 0-627,1-4-26,1-2 16,1-12-57,3 0 11,3-8 1,5 4 21,3 0-16,3-1 6,3 0 0,2 1 10,3 2 1,0 2-11,1 3 44,12-1-72,-9 8-23,8-1-5,-12 7-12,-1 4 6,0 3-6,1 4-10,0 4-18,1 5-16,0 1-169,7 17-33,-10-9-185,3 12-1775,-16 1-970,-5-9 2692,-9 14 0,2-28 1,-4-1-1</inkml:trace>
  <inkml:trace contextRef="#ctx0" brushRef="#br0" timeOffset="130401">24514 13614 17385,'15'-46'944,"1"-1"1,-2 5 0,-3 6-307,-3 9-78,-3 4 996,-2 3-1141,-1 3-62,-2 4 341,0 3-459,-2 3 108,0 3-276,-1 2 577,-1 1-644,-3 3-6,-3 4 6,-6 6-5,-5 6 5,-6 6-3392,-4 4 3409,-2 3-23,0 4-604,2 0 599,3 2-435,4-1 418,4-1-17,7-1-5,4-3-6,6-2 17,6-2-116,5-3 126,7-4 7,7-2 16,4-5 17,5-4 52,18-5-24,-11-7 2413,12-5-2373,-20-6 44,-4-3-6,-5-3 12,-5-2-17,-3-2 45,-4-16-101,-5 8-11,-1-12-12,-5 12 18,-1 2 783,-5 1-728,-6-6-50,0 11 6,-5-2 607,4 13-624,-2 2 162,-1 5-213,-2 1-5,-1 3-11,-2 2-6,0 3-23,-2 3 119,1 6-230,1 3-113,2 3-184,2 5-309,4 3-559,4 3-818,5 3-3165,5 1 5310,10 5 0,-4-19 0,4 0 0</inkml:trace>
  <inkml:trace contextRef="#ctx0" brushRef="#br0" timeOffset="130769">25033 13403 24928,'3'-39'235,"-1"0"1,2-24-225,-3 62 378,1 1-405,1 2 134,5 3-112,4 6-6,4 6-6,5 5 12,3 4-319,3 5 290,2 3 1,0 2-17,0 1-793,-1 1 709,-4-1-40,-6-1-10,-6 0 33,-6-1-320,-5-2 399,-8-3 33,-4-3 56,-6-7 33,-2-6 29,0-5 17,-2-6 5,0-6 345,0-4-339,1-6 5,0-4-16,1-3-7,2-3 7,2-2-6,4-1-29,4-1-10,4-1 923,1 1-957,7 0-5,2 2 380,6 1-408,4 3-29,4 1-748,5 4 704,4 2-51,6 4-72,4 2-68,5 2-90,4 2-1059,2 2 813,4 2-218,1 2-297,2 1-527,-1 3-1607,1 2 3254,4 2 0,-29-5 0,-2 1 0</inkml:trace>
  <inkml:trace contextRef="#ctx0" brushRef="#br0" timeOffset="131742">26229 13436 25007,'-2'-41'224,"0"-1"0,1 4 0,-4 9-145,-8 20 217,-4 3-251,-4 0-17,-5 4 28,-23 3-849,8 5 804,-16 5-11,15 5-11,0 3-6,3 3-16,3 2-6,5 1-6,6 2-6,6 1-192,6-1 204,7-1 54,4-1-48,10-1-12,19 5 28,1-9-510,17 1 516,-8-13 11,3-3 22,16-8 6,-15-4 6,9-6 72,-9-14-44,-13 2 0,3-11-6,-14 5-2422,-5-2 2394,-1-5 28,-1-3-668,-1-5 651,0-2-1778,-1-4 1767,1 0 28,-1 0-155,-1 2 183,0 4 27,-1 3 24,-1 5 22,-2 6 1368,-1 5-1379,-2 8 885,0 4-986,0 7 2789,0 3-2918,0 5 968,0 6-900,-1 3 21,1 11-5,0 5 6,1 9-12,2 7-1616,4 5 1572,2 5-23,3 3-50,3 4-79,-3-16 1,1 1-1280,-4-10 1,1-1 1247,2 10 1,-1-1-334,4 11-109,-2-6-14,-2-6-16,-1-6-107,2-7-113,0-6-133,2-7-29,3-4 174,0-5 258,3-3 313,-1-5 275,1-3 823,11-26-280,-11 8 967,10-19-844,-16 15 39,1-2 2716,0 2-2609,-1 2 0,-1 3-23,-2 3-50,-3 5-55,-3 2-147,-3 4-105,-1 1-102,-3 2 839,0 1-979,-3 0 412,1 2-485,0 0-22,1 2-22,1 0-185,1 1 162,4 3 6,6 3 11,10 5 0,4-2-6,6 0-11,-4-5 23,1-2 5,1 0 0,-1-4 51,6-5-23,-10-1 6,3-5 0,-11 1 5,-3-2-5,-3-1 16,0-2 7,-4 0-1,-2 0-11,-1 0-6,-4 2-16,-1 1 16,-5 0-5,-1 2 5,-3 1-10,-2 2-7,-2 1-5,-1 3 0,0 1 0,0 2-17,0 1 1,0 3-18,-15 13-5,12-1 11,-12 12-23,7 19-27,10 0-431,-2 11 453,17-9-39,16-1-6,1-12 11,3-7 1,2-1 10,6 1-586,11 5 609,-14-16 17,-1-5 5,-3-2 23,-1-4-17,-1-3 6,0-1-1,0-4-5,2-1 12,0-3-1,-1-3-335,0-2 363,-1-2 426,-1-4-426,0-2 6,0-2-40,2-3 79,8-11-22,-6 9-385,7-6 384,-10 12 1,1 3 5,-3 1 17,-1 1 545,-1 3-567,-1 0 358,-1 4-375,-1 0 22,5 3-3301,-3 1 3245,3 2 284,-4 3-289,1 1-6,1 3-23,1 3-5,1 6 17,1 2-22,-1 5-40,1 2-280,6 19-84,-6-7 553,-5-2 1,0 1-3326,-3 8 3209,0 17 0,-8-37 0,-1-1 0</inkml:trace>
  <inkml:trace contextRef="#ctx0" brushRef="#br0" timeOffset="134286">29501 12971 19894,'1'-47'689,"1"0"0,-1 5 0,0 8-275,1 17 1079,-1 6-1279,0 4 315,-1 4-495,0 2 191,0 6-163,-1 18-18,0 6-10,-2 20-103,-1 1 74,1 7-959,-1 4 938,2 2-501,2-31 0,-1 0 500,1-1 0,-1 1-28,1 0 0,0 1-47,0-2 0,0 1-463,2 13 0,1 0-19,-2-11 0,0-1-370,3 10 0,-1-1-2052,0 11-1205,0-3 4201,-1 0 0,0-24 0,-2-4 0</inkml:trace>
  <inkml:trace contextRef="#ctx0" brushRef="#br0" timeOffset="134508">29215 13042 21589,'19'-41'-15,"-1"1"0,1 2 0,4 9-46,28 16-1456,8 2 1441,-27 7 0,0 0-536,2 1 0,1 1 494,0 0 1,0 1-29,1 0 0,1 1-829,-2 1 0,1 1 656,0-1 0,-1 2-219,-2 1 1,2 1 296,27 10 1,-2 1 0,-10-4-1,-8 1 1,-1 0 0</inkml:trace>
  <inkml:trace contextRef="#ctx0" brushRef="#br0" timeOffset="135368">29769 13145 19399,'53'-3'-6,"-1"-1"1,-2 1-1,-8 3-11,-9 13 12,2 2-35,17 10-1910,-12-4 1939,13 7 873,-4 6-907,-16-8-22,5 7 0,-21-11 1033,-6-2-1005,-6 0 17,-5-2 33,-7-1 961,-7-1-961,-6-2 6,-6-2 0,-4-2 22,-3-4 3068,1-2-3029,0-2 739,6-2-666,3-4-19,6-2 58,4-2-5,5-3-28,2-1 146,8-15-258,3 9-29,7-12 1,5 13-644,6 1 610,5 0 0,5 2-61,23-2 22,-11 6-57,-4 4 1,1 0-95,8 2 70,-16 1 0,-1 1-205,13 1-753,-1 0 529,0 1-145,-2-1-706,-2 0 386,-5 1-5,-2-2 134,-5-1-84,2-3 908,-11 1 719,0-4-170,-13 1 841,-4 1-846,-1-3 733,-4 3-623,-2-1-10,-3 2-40,-2-2 416,-8 0-522,1 2-51,-6-1-38,4 4-62,0 0-57,-1 2-49,-1 0-74,2 1-27,0 3-34,1 0-17,2 4 12,2 1-23,2 2-17,1 2-50,2 6-12,5-3-66,0 7-40,5-6-28,4 2-17,5 0 34,7-1 28,3-2 45,3-1 50,1-4 57,-1-3 38,-1-3 40,-4-2 50,-3-2 50,-3-3 17,-3-1 12,-2-5-1,-3-1 398,0-20-364,-3 9 22,0-16 23,-2 16 6,0 0 0,0 2-1,0 2-16,0 3 5,0 2-11,0 2-11,1 4-57,0 1-49,-1 2-174,0 2 22,0 8 17,0 3 5,1 11-16,2 1 6,0 7-3387,2 2 3392,2 5-2263,1-1 2268,4 1-102,0-2 97,4-1-28,8 8 22,-4-12-288,7 5 294,-8-16 2077,-1-4-2082,-1-3 16,-2-5 11,3-2-5,-6-5 3114,4-4-3114,-5-3 204,-1-4-198,1-4-12,-2-1 634,0-3-634,2-14 6,-3 5-3404,2-10 3393,-4 9-1862,1 1 1834,0-1-23,1 3-44,1 3-113,0 2-212,-1 4-370,1 3 1808,-2 3-4401,1 4 4064,-1 2 0,-2 3 1,-2 1-1</inkml:trace>
  <inkml:trace contextRef="#ctx0" brushRef="#br0" timeOffset="136109">31378 13323 21237,'-3'0'3316,"1"0"-2717,2 0-672,11-14 85,-6 15 21,14-5-27,-10 16 11,7 5-34,10 2 22,-4-5-3391,22 8 3408,-16-10-16,19 4-1848,-21-10 1876,4 0-17,-13-5 50,2-1 34,-4-5-5,-2 0 10,-5-5 6,-3 3 2516,-2-3-2482,1 0 2739,-2-1-2739,0-1-29,-1 1 1,0-2-12,0 1-10,0 0-7,-1-1-16,2 2-17,-2-1 39,0 2-33,0 2-6,0-1-6,0 2-39,0 1 23,0 1-6,0 0 17,0 0-34,0 3 11,0-1-156,0 3 134,-2 0-22,1 0 16,-2 0-28,2 0-1679,0 0 1264,1 3-559,-1 3 555,1 1 44,0-1 39,0-3 12,0-1-113,0 0-1925,0-1 1,0 0 0</inkml:trace>
  <inkml:trace contextRef="#ctx0" brushRef="#br0" timeOffset="138223">31388 13435 20050,'-3'-7'560,"2"2"-403,5 3-17,2 0-12,0 1-27,1-1-11,2 0-12,2 1 45,8-2-44,-3 0-23,7 0-11,-4 1 5,1-1-5,2 1-6,-1-3 23,0 2 44,9-5-33,-9 2 90,12-6-45,-16 5-6,3-3 33,-10 2 23,-1 1-22,-2-1-1,0 0-33,-1-1 107,-1-4-124,-1 3-5,-2-2-1,-1 2 51,-1-3-84,0 3-5,0-4 21,-2 1-21,2 4 66,-3-4-66,2 7 5,-1-1-6,0 4-11,1 0 17,0 0-16,-1 2-12,1-1 22,0 1-11,-2-2-28,1 1-16,-4-2 5,1 2 5,-4-2-33,0 2 28,-2 0 6,-1 1-6,-2 1 0,0 0-11,-2 0-12,2 0 12,-1 2-11,-5 3-6,1 5-3364,-1 1 3386,3 1 6,5-1 0,0 1 23,1 2-35,0 3 7,0 1-1,1 3-2318,1 2 2318,1 1 1,3 1 5,1-1-1501,3 2 1507,1-1-155,4 0 160,11 11 1438,4-9-1454,10 8-7,18-3 1889,-7-9-1877,-11-9 0,0 0 2397,16 4-2402,2-3-494,1-1 505,1-2 11,-2-4-17,-2-2 22,-2-2-2658,20-4 2681,-25-2 0,13-3 269,-32-3-169,-1-7 373,-7 2-478,0-7 686,-7 4-698,-2-4-5,0 0 3385,-1-3-3357,0-24-29,-1 17-406,0-16 429,1 24 16,1 1 12,1 2 11,2 3-5,0 1-23,1 1 79,2-1-91,-1 4 413,1 0-429,-3 5 6,-1 2-17,0 1 0,-1 2-12,-2 0-94,1 1 55,-1 0 17,2 0 34,5 6-11,-1 1-12,5 7 28,-3 2-38,1 1-12,0 3 16,-1 1 1,4 12 17,-5-7-1,4 7-5,-5-10 0,0-1 6,-1-2 0,0-1-12,0-1 0,-2-2 6,1 1 6,-2-6 0,1 1-6,-3-8 11,0-1-11,1 0 5,-1-2 7,0 0-7,0-1 23,1 0 0,2 0-11,2-2 0,4 0-6,5-4 0,3-1 17,3-3-5,2-2-7,2-2 1,0-2 45,11-12-906,-11 6 900,6-8 6,-14 9-231,-2-1 248,-4 0 55,-1-10-67,-6 9-11,-2-7 6,-5 10 33,-7-6-45,0 8-10,-5-4-1,5 11-6,0 2 873,2 2-867,2 2 241,0 1-263,4 2-6,0 0 6,0 2-112,2 0-6,-2 2 79,2 3 39,-1 5-12,1 4 1,0 3-6,2 3 0,1 4 11,4 2-11,2 1 0,2 1-391,2 0 386,-1 1-1,1-1-16,0 0-18,-1-1-27,-3-1-34,-3-1-33,-3-2-45,-3 0-68,-5-3-520,-13 6 223,-1-8-128,-11 3-196,6-10-902,-1-3-33,0-3-1590,3-2 3393,-2-2 0,13-1 0,0 0 0</inkml:trace>
  <inkml:trace contextRef="#ctx0" brushRef="#br0" timeOffset="138872">33200 13496 19186,'-42'-36'140,"-1"0"0,6 2 0,3 12 1781,9 24-1893,6 3-23,-3 5 730,7 1-729,3 4 395,0 1-384,1 2 1268,0 9-1285,6-5 6,0 7 5,4-8-5,4-1-1,3 0 12,3-1 0,4-1 33,2-1-11,3-2 12,0-3 5,2-4 0,-2-2 56,2-3 33,-2-2 18,-1-2 10,-4-2-10,-1-3-12,-3-5-28,0-1 107,1-11-129,-2 4 0,2-8 5,-3 7 6,0 1 6,0 1 179,0-1-124,-4 6 102,1 0-219,-3 9-23,-1 1-240,0 3 168,-2 4 39,0 1 0,-1 5 11,0 2-5,1 1-1,1 2-5,0 2-11,4 0 11,3 0 0,5 0-5,3-1-1,3 0-5,5-3 0,2-2 11,4-3-346,1-4 357,2-1-5,-1-6 11,-1-3 5,-2-6 6,-2-4 11,-3-4-5,-3-6 5,-3-5-16,-2-6 16,-3-5-1790,-4-4 1762,-2-5 11,-2-4-974,-2-2 969,-5-1-1,-1 1 7,-4 4-6,-2 4-2321,0 6 2382,0 7 23,1 6 189,1 6-178,1 7 1076,3 5-1098,1 3 712,1 6-836,1 0 3398,0 6-3370,-1 3 6,-1 7 6,-1 5-6,-2 8-6,0 6 18,1 7-12,1 7-1276,3 8 1254,0 8 10,3-28 1,-1 2-6,1 2 1,1 1-781,0 1 1,1 1 700,1 0 1,-1 1-87,1 1 0,0-1-95,-1 0 0,0 0-191,0-1 1,-1-1-438,0 0 0,0 0-2305,-1-3 1,0 0 3149,0 5 1,0-4 0,0 2 0,-1-3 0</inkml:trace>
  <inkml:trace contextRef="#ctx0" brushRef="#br0" timeOffset="139668">4253 16133 25808,'-25'46'-62,"1"0"1,1-3-1,6-4-202,10-2-1459,1-1 777,4 0-925,1-4-2599,2-3 4450,5-1 1,-3-14-1,3-2 1</inkml:trace>
  <inkml:trace contextRef="#ctx0" brushRef="#br0" timeOffset="139871">4354 15656 18761,'-3'-4'4095,"0"1"-3602,3 3-1193,-19 7-1115,16 5-3781,-13 8-4235,21 2 8632,0-3 0,-1-9 0,-2-4 0</inkml:trace>
  <inkml:trace contextRef="#ctx0" brushRef="#br0" timeOffset="140111">4747 15575 23321,'-3'-10'2532,"0"3"-2034,3 7 656,0 0-1137,-19-7-1,18 49-4,-16-12-1219,19 22 1,6 5 1178,-5-21 0,0 2-429,0 16 0,1 9 0,-2-7-300,0-7 1,0-1-1099,0 3 0,-1 4 0,0-7-3044,1-9 1,-1-3 4898,0-3 0,-1-3 0,1 3 0,0-14 0</inkml:trace>
  <inkml:trace contextRef="#ctx0" brushRef="#br0" timeOffset="140302">4583 16161 20240,'0'-4'3283,"-1"1"-1945,1 3-1304,44-63-5684,-23 42 5639,8-15 0,1 3-62,-5 20 1286,4 2-1790,1 0-868,4 1-3590,2 1 5035,8 0 0,-21 4 0,0 0 0</inkml:trace>
  <inkml:trace contextRef="#ctx0" brushRef="#br0" timeOffset="141137">7243 16070 21755,'-15'-56'433,"0"0"1,2 6-1,0 5-108,1 9-22,-1 5-46,-1 5-22,-2 4-61,-2 5-40,-2 4 1157,-1 4-1213,-1 4-33,0 3 423,-1 7-451,0 2-17,-1 8 5,1 6-21,-1 6 16,1 4 685,0 6-702,3 3-45,-1 20-2370,8-16 2387,3 11 6,12-22-97,6-4 108,6-5 11,6-5 208,4-6-191,3-5 17,3-4-6,0-3 23,0-4-6,-1-3 11,-3-5 101,10-12-78,-17 7 11,6-8 2408,-19 14-2409,-2 0 128,-1 3-122,-2 2-22,0 1-11,-1 2-67,0 2-51,0 5 51,-1 3 33,0 8-22,-1 5 11,-1 5-535,-2 7 496,-1 5-12,-3 8-44,-1 6-783,0-7 1,-1 2 728,3-9 1,-1 1-34,-4 15 1,-1 0-1024,4-12 0,-1-1 930,-1 3 1,-1 0-18,0 1 1,-1 0-769,0 0 1,-1 0 894,-1-2 0,0 0 109,0-4 0,0-2 109,1-4 0,-1-3 266,-12 17-28,4-16 12,3-15 791,3-9-847,3-12-101,2-6-17,3-13-17,3-7 813,4-10-841,3-7-56,6 7 0,4-2-9,-2 9 1,2 0 108,6-13 0,2 0-117,-1 13 1,1 1-7,2-1 1,2 0-6,1 0 0,1 1 5,0 1 1,2 0-6,0 1 0,1 0 5,0 2 1,0 0-6,-1 2 0,0 0 3,0 2 0,0 0-138,-3 2 1,1 1 140,20-21-1,-2 5-10,-3 2 13,-6 6 1,-1 0 2,6-7 8,-6 5 1,-2 1 14,-11 6 50,1-1 33,-13 13 74,-3 5 890,-2 4-857,-1 2 2516,-1 1-2700,-1 5 691,1 0-736,-3 3-18,0 0 23,-2 2 0,-1 2-11,1 3-6,-1 2 17,1 5-5,0 1-12,2 4-28,0 1-453,1 18-107,0-10-1525,1 13-9,0-15-4901,1-1 7020,3 1 1,-3-17 0,3-1 0</inkml:trace>
  <inkml:trace contextRef="#ctx0" brushRef="#br0" timeOffset="141335">7635 15657 18901,'-16'-11'-2582,"7"9"1985,21 26-8527,-1 0 9124,0-3 0,-6-9 0,-2-5 0</inkml:trace>
  <inkml:trace contextRef="#ctx0" brushRef="#br0" timeOffset="141688">7879 15887 22010,'-1'-4'3776,"0"0"-2544,1 4-1300,-13-30 18,11 27 61,-7-20-11,15 37 0,4 5-11,2 3-17,2 3-45,3 3-33,2 1-34,-1 3-663,1 0 619,-2 2-18,-2-1 23,-1-2 56,-2-2 16,-3-4 57,-2-4 28,-2-4 83,-1-4 18,-3-7 10,0-1-5,-1-8 6,0-2 11,0-5 22,1-5 0,0-2 39,1-4-11,0-2 6,3-3 6,0 0-7,3-2-10,0 2-2814,2 0 2758,0 1-622,1 3 543,0 2-19,1 1 2,1 2-22,1 3-11,2 1-39,0 2-51,0 1-73,3 2-111,-1 2 2902,3 0-3440,-1 3-527,1 2-1266,-2 1 2644,2 3 0,-10-3 0,-1 3 0</inkml:trace>
  <inkml:trace contextRef="#ctx0" brushRef="#br0" timeOffset="142252">8610 15963 19647,'0'3'3708,"0"0"-986,0-3-2722,-6-3 0,9-1-28,-2-4 28,13-1 0,1 0-6,1-1 23,-2 0-17,-1 0 11,-1 0 40,1-5-29,-5 3-5,0-4 11,-6 5 17,-1-2 11,-1 1 16,-1 0 7,-1 2-6,-3 1 139,-4 2-66,-2 2-112,-1 2 5,1 3-6,0 2 7,0 3-7,-1 4-5,-2 1-17,0 5 29,-2 1-3427,1 5 3387,1 2-281,0 4 276,-3 18 16,6-10-22,-1 13-6,8-16-50,5 10 44,6-13-16,7 4-73,17-12 45,-3-10 16,12 0 7,-10-9 3268,1-3-3252,0-2 17,0-4 22,-1-3-11,-1-2 17,-3-3-6,-2-1-948,-2-3 993,-3-2 6,-2-3-1,-2-3 12,-1-5 11,-2-2-992,-1-4 1031,-1-1 6,0-3 28,-1 2 39,0 3 28,-3 3 0,0 4 11,-1 6 12,-2-5-247,-1 13 1230,0-2-1230,-2 15 1154,0 1-1154,0 7 0,1 7 0,3 5 0,7 21 0,1-11 0,6 15-1162,-3-10 1162,3 3 0,1 0 0,4 3 0,1-1-35,3 2-441,-8-11 0,0 1-319,9 14 260,-10-15 1,-2 1-1299,-1 9 1833,-12 20 0,0-32 0,-8 11 0</inkml:trace>
  <inkml:trace contextRef="#ctx0" brushRef="#br0" timeOffset="142911">11614 15842 18616,'0'-8'4447,"0"1"-3808,0 7 587,0 0-1198,-65-40-2017,35 36 2000,-12-14 0,0 5 12,7 32-438,-1 5 415,-1 4-166,2 4 166,11-7 0,2 2 6,-7 13-29,-5 14 6,20-18-33,13 22 33,8-22 1363,14 14-1351,8-30 5,9-3-100,6-4 100,8-2-11,5-3 6,3-2-7,2-2-10,-1-2 28,-4 0-23,-5-1 6,-8 1-1,-8 0 197,-10 2-191,-9-2 17,-9 2 29,-4 0 10,-8 2-11,-6 0-16,-9 4-12,-29 9-11,5-4-17,11-3 0,0-1 23,-20 5-1,-1 0 6,-1 0 6,0-3-1521,3-2 1527,3-4-12,5-3 6,7-2-6,6-2-56,3-2-67,11 0-213,2-2-274,11 2 498,2-1-2145,5 0-1709,4-2 3955,9-3 0,-7 4 0,1-1 0</inkml:trace>
  <inkml:trace contextRef="#ctx0" brushRef="#br0" timeOffset="143304">12196 15951 18403,'0'-4'4492,"1"1"-1439,-1 3-2913,-66 0-980,39 8 854,-13-4 0,2 2 20,16 13-23,2 1-6,3 1-5,3 1 17,3 1-17,4 0-17,3-1 285,2 0-369,8 6 62,2-8 142,9 3-187,13-8 56,-5-5-6,12-2 1,-11-6 38,-1-2 7,-3-2 16,-2-2 56,-3-4 497,0-8-480,-7 2 112,-1-13-96,-6 9 12,-3-8-23,-3 7 163,-6-13-157,0 6 101,-10-16-501,7 18 366,-5-5 45,0 7-67,5 8-16,-4-2-1,8 9-11,0 3-34,4 0-27,0 3-51,2 0-790,1 1 191,1 5 30,3 1-1072,4 6-2677,6 1 4402,8 4 0,-9-8 0,1 0 0</inkml:trace>
  <inkml:trace contextRef="#ctx0" brushRef="#br0" timeOffset="143643">12491 15995 20946,'-4'-5'3831,"1"2"-2050,3 3-1781,2-15 0,9 19-5,7-8-18,10 23-16,1 2-62,9 14 51,-11-7 0,6 22-737,-23-20 787,-1 8 204,-13-14-176,-9 3 17,-2-8-6,-7 0 12,3-12 10,0-2 29,0-4 0,0-1 5,2-3 28,1-2-22,3-4 638,2-1-622,2-2-44,3 0-22,2-2-12,4-8-34,6 4-212,32-24 39,-6 19-676,-2 4 1,0 1 524,15-3-123,3 2-186,2-1-279,0 2-608,1 1-1028,-3 0 2543,-11 4 0,-1 1 0,-3 0 0,12-4 0</inkml:trace>
  <inkml:trace contextRef="#ctx0" brushRef="#br0" timeOffset="143828">13263 15704 26474,'-16'-28'25,"1"0"0,-10-14 670,23 49-700,0 5 226,0 7-215,0 5 107,0 6-167,1 6 1,0 3-75,1 14-983,0-9 0,2-1 585,0 9-353,3 2-1571,0-1 98,0-1-3866,-2-1 6218,-1 3 0,-1-25 0,-1-3 0</inkml:trace>
  <inkml:trace contextRef="#ctx0" brushRef="#br0" timeOffset="144380">13110 16127 24135,'-6'-41'345,"0"0"1,1 3-1,1 8-177,1 19 625,2 1-737,0 4 218,0 1-285,1 2 117,2 0-151,3 1 248,14 1-376,2 0-51,13 1-549,-1 3 336,3 2-151,5 1-891,1 2 460,1-1-253,0 1-302,-2-1-246,-1 0 45,-4-2-780,23-1 2959,-29-3 329,14-2 377,-35-3 290,-1 0 129,-2-2-56,-2 0 230,-1 0-638,-1 0 524,0 1-850,-2 2-139,0 0 761,0 2-1210,-2 1-50,-1 2-17,-3 2-22,-1 1-12,-1 2-33,-1 1-6,0 0-5,3 1-6,1 4-23,3-4 12,3 4 11,4-3 0,5-1-6,6 1-16,5-2-12,4-1 1,3-3-6,4-2-694,-1-1 711,1-1 27,7-7 1,-11 2 22,5-8-11,-17 4 16,-3-3 102,-2-12-96,-6 7 6,0-10 5,-7 10 1,-1 0 703,-4 1-703,-2 0-6,-3 1-3381,-3 2 3386,-2 2 0,-2 2-5,-1 2 0,0 3 0,-1 2-23,1 1 1,-1 2-29,2 3 6,-1 3 6,2 3 3380,1 3-3397,1 2-23,2 3-27,3 3-29,2 3-78,4 4-106,2 3-410,5 2-22,5 3-928,6 0 100,7 0-1093,3-2-2094,8-2-4309,-3-6 9030,1-6 0,-14-10 0,-6-4 0</inkml:trace>
  <inkml:trace contextRef="#ctx0" brushRef="#br0" timeOffset="144780">14437 16208 24665,'35'-49'651,"1"-1"1,-4 4 0,-7 9-350,-19 21-33,-1 2-56,-3 3-39,-1 4-57,-3 2-66,-13 2-74,-3 2 12,-17 4 5,-2 4-1241,-5 4 1247,-3 4-22,0 2-496,4 3 501,4 0 0,6 2 6,8 0-56,6-1 39,8 0 0,5-1-28,14 3 28,2-8-11,14 1-17,1-11 5,6-3-27,4-4-310,1-4 348,0-4 46,-1-6 0,-1-4 16,5-18 6,-12 6 28,0-15 17,-14 9-12,-8 6 1,-2-2-486,2-21 441,-4 16 0,-1 0 27,-1-22-16,-1 29 0,-1-1 0,-1 1 0,1-1 3,-2 1 0,1 0 59,-4-29 27,0 6 1,3 8 490,0 9-328,3 1-129,-1 16-105,1 1-46,0 15 0,-1 3 327,0 1-327,1 10 0,0 4 0,0 15 1070,1 7-1070,1 10 0,4 12-963,1 5 963,0-10 0,1 0-1488,-3-11 1,0 0 1325,3 15 0,0-1-79,-4-15 0,0-2-456,-1 1 0,1 0 162,-1-1 0,0-2-406,0 0 0,1-1-2218,0-1 0,1-2-6615,6 23 9774,1-10 0,-5-23 0,-3-9 0</inkml:trace>
  <inkml:trace contextRef="#ctx0" brushRef="#br0" timeOffset="146488">16848 15940 20993,'-12'-47'530,"0"0"1,2 5-1,2 8-227,5 15 1040,2 6-1209,0 6 456,0 4-584,1 3 259,-1 5-249,1 4 811,0 22-833,0-3 0,2 16-5,2-9-11,3 3-241,3-2 252,3 0 0,4-1-6,4-3 6,3-4-20,2-8 0,2-1 14,4 1 23,18 6 33,-26-21-5,-9-6 33,2-4 0,-8-7 6,1-5 0,-1-4 27,-1-4 147,2-20-107,-3 9-34,0-15-417,-2 14 373,0-1-23,0 2-5,5-10-29,-1 14 1,4-5-29,-1 17-10,1 3-29,4 4-39,4 1-16,4 3-46,7 3-66,3 2-68,5 2-1913,2 2 1722,2 3-122,1 4-780,-12-1 0,0 2 398,17 5-109,-6-2 1,-1 1-15,7 1 647,-17-5 1,-1 0-211,10 0 292,-2 0 313,-5-4 263,-3-1-1736,-7-2 2212,-4-1 197,-5-3 1081,-3-4 1019,-5-6-2286,-2 1 990,-4-2-1157,-3 3 3671,-4-4-3867,-1 3-28,-4-4-51,1 6-50,-3 2-56,0 3-45,-4 2-17,-3 2-11,-3 5-17,-4 1-11,-4 6 0,-1 2-5,-3 3-7,2 1 1,2 3-2580,1 2 2569,4 1-1,3 0-528,5 2 507,3-2-24,7 10 12,2-10-11,8 7-34,12-6 34,2-9 45,10 2 2394,-3-11-2360,16-4-12,-8-5 58,-1-6 1,0-3-20,-1-5-2572,17-24 2612,-31 18-1814,2-10 1813,-9 10 0,-2 1 6,-3 2 23,0 4 5,-3 4 263,-1 2-364,-1 6-16,-5 2-12,0 6 2466,-5 2-2472,2 2-27,-1 2-1,2 2 2758,0 2-2752,4 1 11,1 1-10,2 2-1,3 0-17,3 1-3380,5 0 3391,4 1-10,5-2-517,14-2 1,5-1 561,5-2-18,-2-1 0,0-3-42,-2-9 71,-1-4 10,-2-3-324,-3-7 319,-2-3-17,-2-4 0,-3-4 17,-1-4-28,-3-5 0,-8 4 0,0-1 6,7-22-3,-9 16 0,0-2 2,-3 8 1,-1 1 657,0-4 0,-1-1-663,1-1 0,0 0 0,0-1 0,-1-1 5,0 1 1,1 0 8,-2 1 0,1 0 89,-1 3 1,0-1-76,0-4 0,1 1 17,1-12 123,-1-7-129,-5 39 358,-2 2-402,-3 15 1489,-3 6-1501,-6 6 28,-5 10 336,-8 8-347,-4 8 12,-4 7-18,-1 5 9,17-23 0,1 1-3,1 0 0,0 3 0,-4 15 0,3 3-14,3 3 0,3 1-694,-2-2 0,5 2 668,11 8 1,7-3-688,-2-25 1,4-2 659,7 9 0,3-2-31,-2-14 0,1-1-40,2-1 1,1-2-28,1 0 0,1-2-3,1-1 0,1-1-106,28 11 55,-3-4-582,-3-6 734,-7-6 42,-10-8 0,0-2 47,7-2 0,18-8 1,-34-4 641,-2-4-563,4-17-40,-9 4 690,5-16-695,-9 7 760,-1-3-726,1 0-1,-2 2 906,0 3-637,1-4-151,-5 15 6,1-1-45,-5 16 101,-2 3 400,-1 4-619,-1 1 783,0 3-900,0 13 61,0-1 1,0 13 5,-1-1 5,1 4 18,0 3-367,0 2 344,3 2-6,2-1-22,4 1 17,3-3 6,5-2-18,14 6 18,-4-11-23,11 3 11,-11-14 6,0-4-3271,-2-3 3282,-1-3 17,-1-2-12,-2-5 1,0-2 11,-1-4-6,-2-3 28,-2-2 0,-2-1 223,-1-3-190,0-15-49,-1-7-12,-1-2-22,-4 1 3102,-3 13-3102,-2 2-48,0 2 48,0 3-29,-1 4-60,1 3-136,0 5-150,-1 2 186,1 5-460,1 1-80,2 4-241,3 2-385,1 6-769,3 3-1645,1 2 3780,3 4 0,-7-10 0,-1 1 0</inkml:trace>
  <inkml:trace contextRef="#ctx0" brushRef="#br0" timeOffset="147047">19998 15922 26418,'28'-15'68,"-1"1"-46,-12 4-11,2-1-5,1-1 27,0-1-5,-1-1 28,1-2-5,-2-1-6,0-2 5,0-2-11,-2-3 34,5-15-28,-7 9-494,3-9 561,-8 15 22,-4 3 23,-1 6-17,-2 4-33,-3 4-46,-1 3-33,-6 2 499,-2 1-515,-15 6-1,4 1 6,-9 5-23,9 2 6,2 2-11,2 2-6,0 4 23,3 1-18,1 3 7,2 1-1,3 2 1,3 0-1,3 1 0,2-1-16,6 12 16,3-10-10,6 6-300,3-13 300,4-3-1,5-4-6,2-2 7,4-4-57,16-3 45,-10-3-6,11-6 40,-17-4-34,0-5 50,-2-3 6,-2-4-5,0-4 10,-2-5-10,-2-3-1,-3-4 17,-1-4-737,-2-1 760,-3-3-906,-2 0 933,-1 1 23,-2 1 23,-2 1 51,-1-10-11,-3 16-175,0-4 258,-3 21-258,0 5 684,0 5-684,0 2 998,0 3-998,0 7 179,0 3-179,1 11-3392,2 4 3392,2 6 0,4 6-410,3 5 410,3 3 0,3 4-638,3 3 638,3 1 0,2 1 0,4-1 0,0-1 0,-8-16 0,0-2 0,8 16-659,-14 2 1,-8 0-338,-14-11-79,-4-3 0,-7-4 1075,-29-13 0,21-10 0,-2-1 0</inkml:trace>
  <inkml:trace contextRef="#ctx0" brushRef="#br0" timeOffset="147493">21563 16269 16706,'-6'2'9830,"2"-1"-7695,4-1-2135,-2-47 0,0 34 0,-2-35 0,0 45 0,0 1 0,0 0 0,0 0 0,1 2 0,1-2-494,0 2-688,0 0-930,1 0 2112,-1 4 0,1-3 0,0 3 0</inkml:trace>
  <inkml:trace contextRef="#ctx0" brushRef="#br0" timeOffset="214402">22606 13607 21495,'10'-46'833,"0"1"0,-1 6 0,-3 10-705,-5 18 736,-2 11-881,0 0 236,-5 6-247,-2 1 185,-6 10-140,-2 4-28,-4 6 434,-2 5-484,-2 2-1276,-1 4 1135,3 1-291,9-8 0,1 0-649,-2 16-51,6-15 0,2-1-4246,3 9 5269,9 0 1,-5-19-1,5-3 1</inkml:trace>
  <inkml:trace contextRef="#ctx0" brushRef="#br0" timeOffset="214778">22837 13241 16482,'0'-5'4285,"0"1"-8775,0 4 4451,-49 47-29,34-25 546,-11 8 1,2-1-535,23-7 839,3-4-817,4-1 17,5-3 17,14 1 28,-2-6 34,22 1-6,-16-8 56,8-4 67,-16-2 63,-2-4 3635,0-9-3496,-6 0-1,-1-8-49,-7 3-62,-2-2-29,-2-3-16,-3 0-16,-1 1-24,-4 3-2907,0 3 2853,-1 4 40,0 4-114,-1 3-28,0 3-23,-1 2-33,-2 2 0,-1 2 3370,-3 3-3404,-2 2-28,-1 5-50,-1 4-95,1 3-140,1 5-230,0 5-2313,-7 22-2559,8-7-3507,-3 12 8984,11-22 0,4-15 0,3-8 0</inkml:trace>
  <inkml:trace contextRef="#ctx0" brushRef="#br0" timeOffset="215130">23144 13472 18806,'0'-3'4140,"0"1"-3099,0 2-1052,-21 50-4486,13-23 4497,-5 6 0,1 1-28,4-3 447,-1 14-430,3-12 39,-2 7 808,5-17-825,1-4 0,1-5 34,0-4 89,1-4 2512,0-4-1011,0 0-321,5-6-1056,-1-3-129,6-5-6,1-4 6,2-2-17,4-1-23,2-2 6,3 2-5,2 0-6,1 2-843,0 3 832,2 2-380,-2 2 363,0 2-17,-1 3-11,-2 2-11,-1 1-6,-1 2-5,8 9-12,-6-1-22,6 8-33,-9 0-57,-1 3-139,-2 4-309,-3 4-72,-4 3-2650,-4 6-6543,-4-4 9424,-3-3 1,0-14-1,0-7 1</inkml:trace>
  <inkml:trace contextRef="#ctx0" brushRef="#br0" timeOffset="217727">22455 11450 17944,'5'-47'584,"1"0"0,-1 1 0,3-17 0,-1 5-117,-1 20 1,-1 3-127,2-12 12,0-3-44,-5 29 1443,-1 7-1606,-1 7 468,0 4-625,0 2 288,-1 5-266,-1 4 958,-2 11-919,-2 11-16,-4 14-1440,-4 12 1412,6-22 0,-1 1-6,-1 4 0,-1 1-1360,-1 3 0,0 1 1354,-1 2 1,-1 1 2,0 2 0,-1 0-1010,-1 1 1,1 0 998,0 0 0,0-1-12,1-1 1,0-1-280,2-4 1,2 0 265,1-5 0,3-1-17,1-4 0,2-1-90,4 22-112,10-8-112,9-8-195,12-7-309,9-7-324,11-7-511,9-5 353,-27-9 1,1 0-1188,1-2 1,2-1 2542,7-2 0,-3-2 0,4 2 0,-1-4 0</inkml:trace>
  <inkml:trace contextRef="#ctx0" brushRef="#br0" timeOffset="218219">23298 11661 17255,'10'-50'784,"-1"1"0,0 4 0,-1 5-286,1-1-77,-1 6-57,-2 4 1207,-2 7-1291,-2 3 1095,0 5-1157,-2 4 692,0 2-837,-1 5 1534,0 1-1607,0 4 575,-2 10-580,2 0 10,-2 12-5,1 3-5,0 6-512,-1 7 511,-1 5-665,-2 6 671,-3 3-1314,0 4 1309,-3 0 5,5-18 0,-1-1-12,-3 17 9,4-21 1,0-1-290,2 5 281,1-5 11,3-3 0,0-5 385,3-4-396,1-3 598,4-3-727,21 0-22,-5-7-90,19-1-123,-8-9 435,5-2-586,3-6-41,4-2 18,1-3-5,3-4-62,0-2-67,1-4-152,1-1-263,-1 0-492,-1-2 1590,-13 7 0,-2 0 0,-3 2 0,12-7 0</inkml:trace>
  <inkml:trace contextRef="#ctx0" brushRef="#br0" timeOffset="219428">22641 11004 25320,'18'-55'124,"-4"13"-102,-20 50 113,-16 27-90,6-9-957,-3 5 0,-1 1 951,-2 5 12,-8 13-12,8-11-39,1 1 34,-1 1 5,2 0-6,0 0 7,2-1-7,2 1 12,0-1 56,-2 20-56,5-13-31,6-17 0,1 2 58,-3 29-38,5-13 19,2-9 0,0 0 9,2 6-3091,2 14 3102,-1-18-11,2 0 570,-1 1-587,0-1-127,-2-1 149,0 14-39,0-17 317,0 10-317,0-19-6,0-2 2965,1-2-2975,0-3 571,1-3-527,1-2 227,2-4-182,1-2 506,1-1-489,2-2-6,2 0 84,10 2-146,-4-3 1,9 2-1,-5-4-16,1 1-1,2 0-5,-1-1-22,1 0-1,-1 0 12,-1-1-11,-1 0 5,0-2-11,-1 0 6,1-1-1,1-2 18,14-6-18,-6 0-661,12-6 634,-11 2-12,1-3-33,-1 1 0,0-2-40,-3 0-89,-1 0-539,-3 2 164,-3 0-442,-2 1-1150,-3-1-7668,-4 2 9823,-3 1 0,-4 6 0,-2 2 0</inkml:trace>
  <inkml:trace contextRef="#ctx0" brushRef="#br0" timeOffset="220387">24567 11795 22337,'10'-41'-17,"-1"13"858,-9 43-813,0 7-17,1 6 11,-1 4-3600,-4 4 3594,-1 1 7,-6 2 916,-2 0-900,-2-3-11,-1-4-127,1-3 172,1-7-50,1-3 111,3-5 29,0-3 66,2-3 3444,0-3-3421,3-3-61,-1-3-57,2-4 676,-1-5-721,-1-5-5,0-4 231,-1-18-237,3 4-5,0-15 11,3 8-327,3-5 315,2-1 1,4 0-6,2 2 17,3 4 40,6-5-74,-4 17-5,1-3-12,-7 19-16,-3 4-6,-1 3-11,-2 3-5,1 2 10,1 5 7,3 2-12,4 6-12,11 16 1,-3-2-3081,10 14 3103,-7-6-42,-5-8 0,0 0-981,12 16 998,-11-16 0,1 0 3,7 7 0,0-4 11,-3-5 5,-2-4-10,-3-5 5,-4-3 5,-4-3 2903,-4-4-2858,1-3-5,0-10-17,0-2 1486,3-10-1486,-3-3 5,2-4-10,-2-6-3393,-1-4 3409,-1-6-11,-1-5-205,2-1 211,-1-2-17,2 2 16,1 4-5,0 7-2185,-1 7 2196,-1 6-201,-2 6 213,-1 5-29,-3 4-5,1 3 2077,-2 2-2682,1 3-134,-1 9-57,1 2 2770,1 9-4354,4 3-7468,-1 0 9571,1-2 0,-3-9 0,-1-4 0</inkml:trace>
  <inkml:trace contextRef="#ctx0" brushRef="#br0" timeOffset="221128">25518 11813 22005,'2'-39'473,"-1"-1"1,1-23 1147,-1 59-1593,-1 4 517,1 6-567,-1 2 22,0 8 0,0 3-40,0 5 40,0 4 0,1 4 0,-1 18 283,0-10-283,0 12-5,-2-19 916,-1-2-917,-3 6 23,-1-4-6,-1-4 6,0-10 11,3-11 45,1-4 28,1-2-1,1-1 12,1-2-72,-1-4 55,-3-12-67,0-2 17,-2-12-17,1 3-6,2-5 0,1-4-738,2-3 738,3-4-5,2-1 0,3-1 8,1 15 0,0 0 9,6-16 5,5-10 6,-4 22 0,0 3-12,0 4-3154,1 4 3127,1 3 16,8 0-16,-5 8-12,17 0-5,-15 10 11,7 2 490,-9 5-501,0 3 3381,0 7-3387,-1 3 11,-1 4-33,-3 4 6,-3 3-12,-4 3-34,-5 3-38,-17 18 89,-1-12-1378,-17 10 1412,4-20 16,-3-3-985,-1-4 991,-1-4-214,1-4 220,1-3 5,2-3 17,4-4 61,-2-1-21,10-3 83,0-3-84,12 1 1157,1-2-1224,4 3 1101,0-1-1140,3 1 297,2 0-292,7 0 0,21 3-33,20 2-6,5 3-773,-13-2 1,-1 1 644,12 3-689,-19-4 0,-1 0 487,15 3-337,-16-2 1,1-1-3203,16 3 2220,-18-3 0,-1-1-7828,5 1 9114,-7-2 1,-15-2 0,-7-1 0</inkml:trace>
  <inkml:trace contextRef="#ctx0" brushRef="#br0" timeOffset="221384">26473 11285 26670,'0'26'303,"6"4"-230,14 2-1725,5 5 1685,1 4 18,4 3-40,-2 2-11,-1 1-1505,-2 1 1488,-5-1-6,-3 0-53,-10-12 1,-2 0-132,-1 20 14,-6-19 0,-2 0-451,-13 15-354,-11-1-956,-9-1-1550,15-25 1,-2-1 3503,-7 2 0,1-1 0,-2 1 0,-2-2 0</inkml:trace>
  <inkml:trace contextRef="#ctx0" brushRef="#br0" timeOffset="225456">17420 6643 23691,'-29'-31'154,"0"1"1,1 1 0,14 6-59,30 11-24,7 0 1,8-1-6,6 1-522,7 1 494,5 2-748,4 2 720,4 2-14,-13 3 1,0 2-12,-11 1 0,2 2-1,9 3 0,5 4 0,-5 0 1,-10 1 0,-3 2 2,20 7 1,-5 2-28,-8 11 11,-7 3 3,-16-6 0,-4 3-12,-6 5 1,-3 3-1223,-2 0 0,-3 0 1208,-6 1 1,-4 1-168,-9 2 0,-1-2-204,4-10 1,0-1 93,-6 10 1,1-2-682,-7 10-615,5-5-991,6-3-1945,5-3 4560,5-1 0,5-17 0,2-3 0</inkml:trace>
  <inkml:trace contextRef="#ctx0" brushRef="#br0" timeOffset="225692">17649 7117 17524,'0'-4'2896,"-1"1"-1009,1 3-1752,73-51-113,-38 33-1070,12-12 0,2 2 1020,-7 17-56,4 1-185,-12 4 0,1-1-482,19-3-301,-20 4 0,0 0-2157,13-1-5364,-8 1 8573,-7 1 0,-16 3 0,-7 1 0</inkml:trace>
  <inkml:trace contextRef="#ctx0" brushRef="#br0" timeOffset="227981">18957 6980 15944,'1'-7'1815,"0"1"-1126,-1 6 1574,10-59-1698,-8 39-347,4-13 1,-2 2 392,-7 21-415,1 5-95,-1 0-84,0 5-40,-1 1-10,-1 3 10,-5 6 23,-3 6 0,-7 6 0,-3 7-321,-3 6 315,6-7 0,0 0-16,-9 16 2,10-15 1,2-1-48,-1 7-6,3-1-28,7-4 0,4-1 11,4-3 11,5-2 1,13 4 61,1-9 17,10 0 17,-2-12 11,2-4 0,4-2 17,3-5 16,20-8-27,-12-1-1019,11-7 1013,-19 4 12,-4-1 4,-6 0 29,-4 0 11,-5 0-5,-4 1-7,-4 0-16,-5-7 240,-4 6-313,-6-6 1040,-3 9-1034,-6-1-6,-3 1 11,-5 0 12,-3 1-380,-4 0 396,-1 0 17,-2 0 73,-11-6-39,13 4 140,-14-10-90,24 9-293,-2-6 254,12 5-34,3-3-11,2 0-16,4-4-12,3-2 11,4-2 6,5-1 374,7 0-318,17-6-39,-5 10-906,12-1 911,-9 12-16,0 5 12,-2 3-29,-2 4-6,-2 1 1,-2 6-12,-1 4-6,-3 6-5,-1 5-17,-1 4-357,-2 6 346,-2 4-34,-4 4-201,-3 23-40,-5-12 28,-3-16 1,-2 0-925,-5 14-1813,-6 1-5759,0-7 8782,0-7 0,7-16 0,3-8 0</inkml:trace>
  <inkml:trace contextRef="#ctx0" brushRef="#br0" timeOffset="240022">20443 6625 8321,'0'-7'3069,"0"2"-1881,0 5 1394,1-61-1355,-1 39-250,0-16 0,-1 1-310,-1 22 420,-14-7-1104,-1 16 17,-8 1 39,-12 20-5,6 3-40,-13 10 14,18-8 1,0 1-2588,-13 12 2576,14-11 0,1 1-19,-4 7-12,6 0-11,5-4-5,6-1 5,6-3 6,2-1 11,4-3 28,3-2 73,10 2 5,-2-8 17,9 2 28,-4-9 152,15-3 61,6-11-118,0 0 2165,0-9-2114,-14 2 22,-1-4-10,-4-2-24,-1-2 23,-3-1 196,1-10 392,-4-1-616,-2 9-84,-6 8-112,-3 18-442,-1 2 307,0 10 51,-1 0 23,1 12 27,-2 2-27,0 24-12,0-4-759,-2 18 658,2-10-106,-1 4-1668,-1 5 1315,0 1-280,1 1-521,1 1-834,2-5-1244,3 0 3456,2 2 0,-1-28 0,1-4 0</inkml:trace>
  <inkml:trace contextRef="#ctx0" brushRef="#br0" timeOffset="240355">21197 6534 20595,'-23'45'-90,"1"1"1,2-4 0,1-2-225,1 6-2151,2 1 1698,2 3-388,2-2-502,4 1-662,5-3-1411,4-2 3816,7 0 1,-4-21 0,3-3 0</inkml:trace>
  <inkml:trace contextRef="#ctx0" brushRef="#br0" timeOffset="240746">21636 6736 22600,'-25'23'-34,"0"1"1,-17 19 0,30-11-473,4 0 456,4-1-23,7 11 39,4-12-5,6 4 11,2-15 189,1-5-155,2-1 16,1-5 105,0-2-83,-1-4 29,1 0 0,-1-4 21,0-3-4,0-3 5,0-4 268,-2-3-218,0-3-5,-2-4-5,-1-2-6,-3-4 151,0-15-124,-5 9-672,-1-9 673,-3 14 11,-4 3-17,-2 3 0,-4 1 62,-6-4-146,2 9-27,-10-4-74,9 12-28,-4 1-38,7 6-35,-1 2 646,0 4-752,-1 4-140,0 5-179,-2 6-325,-1 4-633,2 4-1042,2 3 2560,2 5 0,5-16 0,2-1 0</inkml:trace>
  <inkml:trace contextRef="#ctx0" brushRef="#br0" timeOffset="240998">22273 6618 19182,'1'-7'2593,"0"2"-1825,-1 5 1477,0 0-2284,16-38 28,-12 46 5,12-29 1,-16 59-18,1-1-66,-1 6-422,0 4 130,1-9 0,-2 1-330,-2 23-1330,0-10 0,-1 0-26,-4 7 754,3-23 0,0 0-2491,-1 5 3804,2-1 0,2-19 0,1-3 0</inkml:trace>
  <inkml:trace contextRef="#ctx0" brushRef="#br0" timeOffset="241379">22776 6800 19272,'8'-43'276,"1"-1"1,-2 4-1,1 10-102,1 21 292,2 1-404,0 2 489,1 2-546,1 1-5,2 2-16,0 1 272,2 5-295,7 13 17,-5 1 180,4 11-191,-9-3-6,-3 5 5,-3 0 0,-3 2 1,-3 1-6,-2 0-23,-4 1-23,-13 15 74,-2-14 28,-10 8-748,3-21 771,-1-3 11,-2-3-339,0-4 372,2-2-5,3-2 5,5-4 5,5-1 23,6-2 6,4-1 663,3-1-636,8-1 1049,2-1-1122,11-1-72,6-1-28,10-3-39,7 2-307,9-2 150,5 0-1130,5 1 1071,-28 2 1,-1 0-1063,2 0 0,0 1 222,1-1 1,1 1 1122,6 0 0,-3 0 0,4-1 0,-2 2 0</inkml:trace>
  <inkml:trace contextRef="#ctx0" brushRef="#br0" timeOffset="242021">23604 6407 8576,'4'-51'328,"1"1"1,-3 2-1,-3 5 2499,-10-9-2474,-8 14 0,-5 1-247,3 8 1,-2 0-550,-12-9 1,-3 1 481,4 10 1,0 3-29,-6-1 0,-1 2 315,-3-1 0,-1 1-329,-4 1 0,-2 0 489,-3 2 0,0 0-489,-4 2 1,-4 0-284,16 7 0,-5-1 1,-1 2-1,2 0 282,-6 0 0,2 0 1,-3 2 0,1-1 0,-4 0 0,0 2 1,3 0-4,-6 1 0,3 3 1,-2-1 2,14 2 0,-1 0 0,-1 0 1,0 1-253,-2 0 1,0 0 0,-1 0 0,-1 1 248,-1 1 1,0 0-1,-1 0 1,0 1-129,0 0 1,-1 1 0,-1-1-1,1 2 102,-1 0 0,0 1 0,0 0 0,0 1-93,0 0 0,0 0 1,0 1-1,1 0 48,0 1 0,0 0 0,0 1 0,1 0-27,1 0 0,1 0 1,-1 1-1,-3 1-121,0 2 0,-3 1 0,-2 2 0,2-1 0,3 0 43,0 0 0,3 0 0,0 1 0,-2 0-13,1 1 0,-3 1 0,0 0 0,1 1 0,4-2-132,4 1 1,2 0 0,2 0 0,-1 0-29,-1 0 1,0 1 0,0 0 0,0 0 22,0 0 0,-1 1 0,1 0 1,-1-1 119,1 1 1,0-1-1,-2 1 1,-2 0 175,5-2 1,-3 1-1,-2 1 1,-1 0 0,2-1-1,2-1 94,0 0 0,2 0 1,1-1-1,-1 0 0,-3 1 29,0 0 1,-2 1 0,-1 0 0,-1 0 0,-1 0 0,1 0 194,-1 0 0,-2 1 0,1-1 0,0 0 0,1 0 0,1-1-72,1 0 1,3 0-1,0-1 1,-1 0-1,-3 1-44,0 1 0,-3 0 0,-1 1 1,0-1-1,2 1 0,3-2 44,-8 3 0,3-2 1,2 1-1,0-1-42,-1 1 0,0-1 0,1 1 0,0-1-41,2 0 1,-1 1-1,1-1 1,1 1-32,1-1 1,1 0-1,0 0 1,1 1-20,3-2 0,0 1 0,1 0 0,1 0-6,-12 6 0,2 1 0,1 0 235,5-2 1,1 1-1,3 0-291,4-1 0,2-1 0,0 4-64,-2 6 1,1 2-1,4 0-10,-1 4 1,5 1-1,-4 10 0,8 1 17,17-17 0,6-1 28,4-1 0,4 0 39,3 0 1,5-2 27,6 1 0,3-2 17,6 1 0,3-1 8,5-1 1,8 1-193,5-4 0,9 1 1,3-1-1,-4-1 144,-3-2 0,-3-2 0,8 0-4,-5-2 0,6 1 0,5 0 0,1 0 0,-3-1 0,-6-3-9,-2-3 0,-4-1 0,0-2 0,3 1-4,2 0 0,3 0 1,2 0-1,-1-1 1,-3-1 0,1-1 0,-1-1 0,-1-1 0,1 0-3,3 0 0,1-1 0,0 0 1,1 0 3,2-1 0,1 0 1,0-1-1,0 0 0,-10-1 1,-1 1 0,1-1 0,1-1 0,-1 1 4,3 0 0,-1-1 1,1 1-1,0-1 0,1 0 10,1 0 0,0 0 1,0-1-1,1 1 0,0-1 0,1 1 0,0-1 1,1 0-1,0 0 1,0 0-1,2 0 0,0 0 0,0-1 1,0 0-1,0 1-3,-9-1 0,0 1 0,0-1 0,0 0 0,0 1 0,0-1 12,1 0 0,1 0 0,-1 0 0,0 0 0,1-1 0,-1 1-19,0 0 1,0 0 0,0 0-1,0-1 1,3 1 0,2-1-5,-3-1 1,4 1 0,2-1 0,1 1 0,0-1-1,-1 0 1,-1 0 0,-3 0-9,6 0 0,-3 0 1,-2 0-1,1-1 1,2 1-1,6-2-3,-17 2 0,4-1 0,2 0 0,2 0 0,2 0 0,-1-1 1,1 0-1,-2 1 0,-2-1 0,-3 0 0,-3 1 5,13-2 0,-4 0 1,-3 1-1,-1-1 1,2 0-1,2-1-3,-5 1 1,2 0 0,1-1 0,1 1-1,-1-1 1,-1 0 0,-2 0-1,-3 0 12,10-2 0,-3 0 0,-3 0 0,0 0 1,0 0-17,0-1 1,-1 0-1,-1 0 1,1 0 0,-1-1 30,-3 1 1,1-1 0,-1 0-1,-1-1 1,0 0 97,11-2 1,-2-1 0,0-1 0,-1 0-52,-4 0 0,0-1 1,-1 0-1,-1-1 19,-3 0 1,-1 0 0,-1 0 0,-1-2 46,11-5 1,-2-2 0,-2-1 126,-4 1 0,-2-1 0,-2-1-151,-5 3 0,-1-1 1,-2-8-5,-8-1 1,-1-7 0,-1-3 0,-2 1 0,-4 4-120,-1 0 0,-3 3 0,-3-4-89,3-9 1,-1-6-1,-4 0 1,-10 9 57,-17 0 0,-11 5 286,-5-2 0,-5 0-348,-7 0 1,-3 1-13,10 15 1,-2 0 0,-1 2-124,-5-1 0,-1 1 0,-2 1 2,-3-1 0,-3 2 0,-1 1-163,-4 0 1,-2 1 0,-1 1-137,13 6 0,-2 1 0,0 0 0,0 0-521,-3 1 1,-1 1 0,0 0 0,-2 0 1045,4 2 0,-2 1 0,0 0 0,2 0 0,5 1 0,-2 0 0,4 1 0,1 0 0,-2 1 0,1 0 0,-1 0 0</inkml:trace>
  <inkml:trace contextRef="#ctx0" brushRef="#br1" timeOffset="442034">3065 5163 19052,'-7'-3'1417,"2"2"-1018,5 1 3060,0 0-2854,-51 7 93,40 4 857,-37 9-869,54 4-621,1 4 363,1 4-136,2-2 0,0 1-530,4 7-45,8 17-94,0-26-1378,-4-10 83,6 1 1103,-5-10 376,2-4 284,1-2 291,5-4 207,3-6 338,6-5 458,5-9 375,5-8-1873,-6 0 1,1-4 926,-7 7 1,0-2-1319,13-12 1,1 0 1111,-10 7 0,-1 0-76,2-1 0,0-2-156,1 0 1,0-1-946,1-1 1,0 1 768,-1 0 1,0 0-73,0 0 0,-1 2-580,0 1 1,0 0 495,-2 2 0,1 1 11,-3 2 0,1 1-96,-3 3 1,0 1 334,-4 2 1,-1 2-505,21-11 247,-9 9-145,-11 9-195,-9 8 1354,-7 9-2866,-6 8 1420,-4 9-4356,-6 7 4359,-6 12 1,3-18-1,-2 0 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21T05:30:17.50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1970 1474 29988,'0'-8'-4681,"0"2"3331,0 6 8602,0 0-6207,-6 13-1115,5 8-731,-5 16-773,8 6 14,-1 3 1565,0 3 24,-1 1-1171,-1 0 26,-2 0 595,-2-4 680,-3-2 117,-8 5 423,5-17 106,-5 3 251,6-21 398,0-5 372,1-4-838,1-4-988,1-5 0,1-4 0,0-7 0,1-5 0,1-5 0,2-6-1256,1-4-267,0 4 0,1-2-101,1-20 1540,-1 18 0,1-3 264,1-2 1,0 0 593,2-21-512,-1 20 0,-1 2 121,2-13-139,0 4-793,0 4 733,1 3-153,7-9 127,0 15-396,6-6 346,11 11 366,-3 10 176,12-2-404,-5 12 529,1 3 1016,2 4-1613,0 1-178,1 4 0,-2 3 0,0 4 0,-2 6-791,-2 3-386,-2 4-25,-5 4-2,-3 4-123,-7 4 148,-5 2 279,-6 4 535,-9 0 356,-4 1 216,-9 0 318,-6-2 241,-4-2-236,7-13 1,-2-1 636,-11 9-144,-11 5-48,18-18-92,0-7 375,-3-4-969,10-6-289,-3-6 0,13-4 0,1-6-806,4-3-305,2-2 855,3-1-652,3-2 414,3 0 106,5 2 182,4 1 776,2 3 531,3 3 456,2 2-616,2 3-941,3 3 0,2 2 0,2 2 0,3 5 0,1 2 0,3 6-39,17 11-807,-12-3 80,11 11 85,-17-7-11,-3 2-2,-6 2 27,-5 1-43,-8 18 233,-11-11 324,-11 11 339,-27 0 660,0-13-272,8-11 0,-2-2-265,-19 4 1269,-4-2-59,-1-5-1380,-1-3-139,2-5 0,4-4 0,5-4-1405,-3-10-4844,18-3-3582,-1-8 8798,19 3 1,6 6 0,3 4 0</inkml:trace>
  <inkml:trace contextRef="#ctx0" brushRef="#br0" timeOffset="238">3069 1320 31990,'-8'51'-931,"0"0"0,1-4 0,1-5-185,2-9-2197,1 3 2881,1 1 41,0 1 1103,1 1-1032,1 0-895,0 1 750,0-1-112,0 0-177,0-3-310,0-2-586,1-4-793,1-5-176,0-2-3359,0-6 6117,-1-4 0,0-6 0,-1-3 0</inkml:trace>
  <inkml:trace contextRef="#ctx0" brushRef="#br0" timeOffset="431">2936 1543 27758,'-10'-49'-1227,"1"-1"0,0 4 1,2 7 363,9 4 652,3 3 1431,5 1-867,15-11 89,0 13-8,12-8-895,-2 17 1740,3 3-735,-6 10 1,1 1 102,18-1-508,-17 5 1,1 3-719,11 6-1052,-2 8-350,-6 7 1754,-14 2 0,-3 1 0,0-2 1,3 13-1</inkml:trace>
  <inkml:trace contextRef="#ctx0" brushRef="#br0" timeOffset="588">2969 1867 23323,'-3'0'5237,"1"0"-3708,2 0-1546,44-66-4002,-14 40 4234,3-14 1,4 2-164,9 16 267,5 0-568,1 2-1634,4 1 2120,-25 8 1,-1 2 0,3-2 0,-2 2 0</inkml:trace>
  <inkml:trace contextRef="#ctx0" brushRef="#br0" timeOffset="938">4327 1250 32767,'-51'-6'0,"0"-1"0,5 1 0,6 3 0,13 6 0,-14 9 0,18 0 0,-8 6 0,22-5 0,2 1 0,3 0 0,1 3 0,3 0 0,4 2-1317,2 2-860,7 1 494,3 3 536,5 0 513,5 2-3145,21 12 3610,-5-8 177,-2-5 1,1-1-303,11 5 469,-16-10 1,-1-1 287,11 7 100,-2-2 104,6 9-2290,-18-10 1933,1 6-791,-24-13 151,-7-1 2060,-25 4-419,-2-5 60,-23 3-169,3-6-317,-6-2 206,-5-2 65,-3-2-464,17-3 1,-1-1 203,-21-4-1403,24 1 1,2-1-2551,-5-8 2928,4-3 1,20 6-1,3 0 1</inkml:trace>
  <inkml:trace contextRef="#ctx0" brushRef="#br0" timeOffset="5107">5678 1657 32767,'-13'39'-4036,"16"-7"916,48-25 4701,11 0-1042,-28-5 0,1 0-133,2 1 0,2-2-86,0 0 1,3 0-57,18 0 0,1-1-123,-15 0 0,0 0 363,13-1 1,-1 0 107,-19-1 1,-4 1-613,-1-2 0,-1 0 0,26-3 0,-26 2 0,0-1 0,11-2 0,1-4 0,-24 4 0,-9-2 0,-6 1 0,-3-2 0,-6 0 0,-5-2-2128,-21-7 739,-16-2 190,-4 0-157,-6 1 825,-3 1 624,15 6 807,-11-3 2066,4 0-1316,23 6-888,-7-3-530,27 10-232,4 0-315,1 2-601,5 0 1994,4 1-925,7 0-153,6 3 0,25 6 0,-6 2 0,1 1 0,1 1 0,13 7 0,-18-6 0,1 1 0,13 9 0,-4 2 0,-4 3 0,-8 1-349,-8 3-3542,-9 1 2098,-8 1-1092,-13 0 0,-5 0-1491,-6 9 4267,-3-7 0,0-3 0,3-14 0,-1-2 0</inkml:trace>
  <inkml:trace contextRef="#ctx0" brushRef="#br0" timeOffset="5623">7951 1912 32767,'8'-57'-766,"-1"-1"1,1 5-1,0 4-342,3-9 919,0 4 758,-1 3 45,-2 2-844,-2 4 54,-1 3-1255,-2 4 1338,-1 5-60,0 5-79,-1 6 1152,0 6-1238,-1 5 355,1 5-206,-1 3 591,0 2 225,1 6-545,2 3-607,0 8 254,2 7-32,-1 8 123,0 8-19,-2 7-3226,-2 8 2544,-4 6 1007,1-27 1,-1 0-309,-1 1 1,-1 1 389,0 0 0,-1 0 5,0-1 1,1 0-47,-1 10 0,1 0 67,0 19-168,2-27 1,3 1-140,8-1 0,3-3-379,3 8-99,15 15-461,-8-35 725,2-4 153,2-5 270,3-3 160,2-6 389,6-3 233,4-5 35,-7-3 1,2-2-733,21-8-1329,-18 5 1,0-2-3673,17-9 4934,-23 9 1,-2 0 0,3-2 0,-2 1 0</inkml:trace>
  <inkml:trace contextRef="#ctx0" brushRef="#br0" timeOffset="6290">8730 1764 28820,'-9'-2'1953,"2"1"-1598,7 1 7,0 0 752,-7 44-2065,8-30-309,-2 34 687,10-42 405,2-2 491,0-1 357,1-2-671,1 0 96,1-4 1800,0-2-1812,2-4-93,0-2 0,-1-2 0,-1-1 0,-2-2 0,-2-1 0,-3-3 0,-2 2 0,-3-2 0,-1 2 0,-1 2-1295,-3 1-558,-1 2 70,-3 0 457,-1 4 645,-3 0 490,0 3 686,-3 2 398,0 2 491,-1 1 494,0 2 480,-1 3-2237,-1 2-121,1 4 0,0 3 0,2 2 0,1 3 0,2 1 0,3 3 0,2 0 0,3 2 0,2 2 0,4 1-1499,2 1-471,6 0-21,4-1 413,3 0 453,5-3 471,5-2 478,4-2 402,5-3 588,5-4-212,-11-7 1,1-2 1436,16 1-1060,-8-5 0,-2-1 1041,2-5-1289,7-5-731,-23-2 0,-4-3 0,-5-3 0,3-15 0,-7 7 0,2-10 0,-7 13 0,-1 2 0,-2 3-765,-2 4-644,0 4 352,-1 2 221,0 3 208,-1 3-660,0 1 322,-1 1 1520,0 5 3,0 2-133,1 5-298,-1 3-17,4 10-312,3-3 365,3 7-339,6-9-1126,3-2 598,3-1 580,4-2 638,1-2 268,13 2 533,-10-7 451,8 2 198,-15-7-769,-3-1-1194,-3-1 0,-3 0 0,-1-3 0,-2-1 0,-1-4 0,1-2 0,-2-3 0,0-2 0,-1-4 0,0 0 0,-3-2 0,0 1-205,0-3-1220,-2 7 239,0-1 187,0 9 45,-1 2-172,2 2 313,-2 2 230,2 2 1434,2 0-971,2 2-1812,4 2-1391,1 4 3409,5 4 1,-7-6 0,0 0 0</inkml:trace>
  <inkml:trace contextRef="#ctx0" brushRef="#br0" timeOffset="6806">9911 1999 32767,'30'-33'0,"-4"3"0,-16 14 0,0-3 0,1-2 0,-2-3 0,3-13 0,-5 9 0,0-7-813,-6 9-358,1 9 283,-4 1-172,0 10-233,-3 3 1237,0 0 401,0 3 805,-2-1 161,-3 3 794,-1 1-1735,-2 4-370,2 3 0,0 2 0,0 3 0,1 2 0,1 3 0,2 1 0,4 1 0,1 2-206,4-1-1647,5 0-105,4-1 597,8-3 721,4-1 556,8-4 604,5-1 534,6-4 355,5-1 445,3-4-589,2-2-1265,-1-3 0,-1-2 0,-2-3 0,-3-5 0,14-12 0,-18 1 0,10-11 0,-23 2 0,-3-5 0,-5-7 0,-4-5 0,-3-7 0,-3-5 0,-5 28 0,-1-1-28,-1-1 1,0 0-867,0-1 0,-1 1 225,-1 0 0,0 0-423,0-29-650,-2 6 1168,-3 7 65,-4 6-9,-2 9 987,-9-1-711,5 14 445,-5 0-74,7 14 398,3 4 336,1 4 562,2 4 287,0 4 331,-1 7-1556,1 5-487,1 5-24,0 8-1967,2 6 974,2 9-509,2 8 863,0-24 0,2 0 200,0 3 1,1 1-229,2 2 0,1-1 447,0 3 1,2-1-17,1 2 0,2-1-45,0 1 1,2-1-17,2 1 0,0-1-639,2 0 1,1-1 437,2 0 1,1-2-321,1 0 1,0-1-1936,0-1 1,1 1 2808,3 4 1,-2-3-1,2 4 1,-2-3 0</inkml:trace>
  <inkml:trace contextRef="#ctx0" brushRef="#br0" timeOffset="7389">12501 1934 32767,'13'-44'0,"0"0"0,-1 5 0,-4 7-1108,-10 14 458,-12 5 840,-2 6 1015,-11 4-842,3 8-363,-16 14 0,9 1 0,-10 13 0,15-4 0,3 2 0,0 18 0,10-12 0,14 0 0,5 0 0,11-2 0,1-7 0,2-3 0,15-2-1084,-5-9 1,2-2 661,19 4 351,-16-7 1,1-3 474,14-2-1955,-1-3 3345,-4-5-38,-5-2-1429,-5-7-327,-6-3 0,1-13 0,-13-11 0,-1 0 0,-15-3 0,-6 11-1175,-6-1-931,-4 1 86,-5 0 428,-4 2 621,-4 3 728,-20-3 408,8 13 693,-14-1 420,17 13 826,-12 6 43,16 5-592,-6 6-1555,19 4 0,6 4 0,4 3 0,6 3 0,4 3-93,17 14-2395,2-9-4763,16 10 6798,6-11 1,-18-16 0,1-1 0</inkml:trace>
  <inkml:trace contextRef="#ctx0" brushRef="#br0" timeOffset="7712">13099 1857 32767,'28'-10'0,"3"11"0,3 32 0,-3 8 0,4 13 0,-6-6 0,-10-10 0,-2-1-649,9 10 1,3 6-1,-14-11 326,-23-5-230,-7-18-441,-3-7-51,-2-5 918,0-4 1784,-1-4 834,1-6-1651,2-4-840,2-7-430,2-2-477,4-5 14,0-2-1219,4-2 118,1-1 404,3 0-1272,2 1 2218,4 2 584,2 3 2133,5 2-1183,3 3 259,13-3 388,0 7 1077,11 1-1088,-3 7-1288,24 3-362,-9 2-1469,-16 1 0,1 1 1801,21 0 1,-26 1 0,-2-1 0</inkml:trace>
  <inkml:trace contextRef="#ctx0" brushRef="#br0" timeOffset="8139">14367 1810 30729,'-49'-14'-296,"1"-1"0,2 1 1,4 5 2797,-4 10-2079,-1 5-423,0 4 0,2 4 0,3 4 0,4 3 0,3 3 0,6 2 0,4 2 0,5 0 0,5-1 0,6-1 0,4 0 0,6-2-1381,15 8-602,2-9 668,15 3 554,2-12 894,5-2-5,5-5 1327,-13-4 0,0-2-370,17-1 99,11-5-1184,-25-5 0,5-13 0,-12 2 0,6-23 0,-20 11 0,-6-1 0,-3-1 0,-2-13-945,-2 14 1,-1 0-498,-1-20-291,-1-2 282,0 1 187,0 3 204,0 3 725,2 7 2649,-1 6-2318,1 8 528,-2 3-612,1 12 1386,0 3-1560,-1 8 1503,0 3-765,-1 4-279,-2 4-75,-1 9-81,-2 6 91,0 8 2,2 7 191,2 6-1617,3 8 745,5 4 151,7-10 0,4 7 1,0-5-19,-3-6 0,2-1-858,3 8 0,3 5 1,-2-8 768,-3-14 1,-1-4-141,1 2 0,0-1-1205,1 0 1,0-1-560,15 25 2127,-7-18 0,0-2 0,-3-2 1,9 7-1</inkml:trace>
  <inkml:trace contextRef="#ctx0" brushRef="#br0" timeOffset="8712">14752 2012 23294,'-3'-5'1185,"1"2"344,2 3 399,11-17-5430,7 17 5011,15-12-551,24 23-438,-13-4 649,15 1 128,-11-6 88,-15 0-1188,4-4 793,-20-2-682,-2-2-308,-5-3 0,-1-1 0,-3-2 0,-2-2 0,-2-2 0,-2 1-2,-3-2-1787,-1 1 284,-5 2 669,-2-1 486,-3 3 623,-2 2 358,-2 1 506,-13 3 340,5 3-513,-28 10-964,26 1 0,-14 10 0,24-1 0,1 2 0,3 2 0,3 2 0,4 2 0,3 2-732,5 2-1134,5 0-680,6 3 1388,8-2 856,19 4 1,4-2 283,9 3-506,-3-4 1,0-4 1160,0-11 444,0-3-442,-6-4 676,-4-3-164,-7-3-464,-3-2-224,-4-2-10,-4-1 1091,-2-4-1544,-4-2 0,2-14 0,-4-10 0,-2-2 0,-6-5 0,-3 9-969,-1 0-450,1 1 80,0 2 824,1 3-32,1 3 407,1 4 154,1 2 639,0 2-120,5-1 432,-3 4 73,6-1 158,-3 6-666,4 2-530,1 1 0,4 1 0,1 3 0,4 2 0,0 5 0,2 4 0,0 4 0,-1 3 0,-1 3 0,-2 2 0,8 17 0,-9-9-329,7 13-1230,-11-11-388,0 0-944,-2 2-3583,0-1-3331,-3-3 9673,-4-6 0,-3-14 1,-4-5-1</inkml:trace>
  <inkml:trace contextRef="#ctx0" brushRef="#br0" timeOffset="9738">17188 1618 26374,'-3'-51'1,"0"0"1,1 9 0,0 7-651,-2 9 249,1 17 1077,1 5-958,0 2 274,0 7 155,1 4-863,-2 9 914,1 8-45,0 9 53,0 9-843,1 9 759,2-7 0,1 2-122,0-9 1,1 1-98,2 14 0,0 1 40,1-14 0,1-1-112,0 1 1,1 0-558,-1 0 1,2 0 506,-1 0 1,0-1-72,1 1 1,-1 0-81,0 0 0,0-1-87,0-2 1,0 1-95,-1-3 0,0 0-839,4 8 0,-1-2-94,5 16-1314,-4-21 1,-1-4 2781,-2-4 1,-1-7 0,-6-16-1</inkml:trace>
  <inkml:trace contextRef="#ctx0" brushRef="#br0" timeOffset="10737">17093 2138 26264,'-12'-39'-1366,"0"-1"0,2 3 0,9 10 510,31 24 2007,8 1-634,7 1-2345,-7 2 0,1 0 1765,23 2-51,-19-1 0,-1 1 592,19 4-292,-2 0-256,-2 1-1302,-5-1-550,-2-1-93,-7-1 401,-6-3-309,-6-1 1854,-6-1 979,-7-2-203,-6-3 4590,-7-13-2548,-12 0-1563,-2-4-624,-5 5-41,3 5 4000,-1-3-4673,2 3-115,-1-1-307,4 5 1084,2 1 276,1 2-191,2 1-608,1 4 541,4 3-314,3 5-316,6 5 204,7 4-373,5 5 477,7 4-3181,5 3 3409,3 3-777,1 4 149,-4 3 137,-4 2-879,-9 3-66,-9 3-661,-7-1 373,-14 13 833,-4-19 279,-9 4 105,-1-24 530,-3-5 466,-1-6 146,-13-4 592,12-8-326,-6-4-570,18-6-223,3-5-582,6-12-642,12-4-64,5-2 2654,12 3-2364,4 11 441,6 2 1233,7 1-532,6 2 328,6 2 89,6 1-2081,3 3 1193,-30 6 1,1 0-231,0 1 0,1 0-209,0 1 0,0 0-212,-1 0 1,3 0-1269,14 0 0,1 1 711,-13 0 1,0 1-882,11-1 1,-1 0-404,13-1 423,-7-1-1006,-8-1 2612,-10-2 663,-9-3 1345,-9-1-999,-9 0-66,-5-3-172,-9 2-230,-5 0 927,-7 0 698,-18-2-1271,-5 2-150,-3 1 444,2 5 2213,14 3-1626,3 2 366,2 0-336,2 2-195,5 2-258,2 3-1068,4 3-37,2 2 0,2 3 0,1 9 0,2-4 0,2 7-871,3-7-1172,2 1 108,3-1 539,-1-2 393,2-1 446,0-2 477,1-4 247,0-2 385,0-3 509,0-2 414,0-2 114,2-3 593,11-14-1323,-2-7-859,4-6 0,-9-1 0,-6 6-495,1-1 124,-2 2-203,0-1-393,-2 4 572,0-4-93,-4 8-66,1 0 295,-4 8-259,0 4 3270,0 1-3365,0 3-21,0 3 182,0 5 91,0 5 75,0 4 31,2 18 81,2-4-995,5 13 875,4-10 95,3 2-79,4-1 238,4 0-1025,4-2 1234,2-2 190,3-4-278,0-4 627,0-4-11,-4-5-10,-1-4 472,-4-4-725,-1-3-231,2-6-12,-8-3-82,1-6-275,-12-3-482,-3-6-208,-5-5 51,-4-6 573,-5-4-403,-1-3-99,-1-1 33,1 1 161,3 3 981,1 3-268,3-6-3,2 12 236,3-12-113,2 20 132,9-14 88,-3 19 237,8-5 178,-4 13 519,3 4 682,2 0-1595,0 6-534,9 8 0,-7 2 0,4 6 0,-10-3 0,-2 2-257,-2 0-2209,-2 2-670,-2-1-1059,0 0 3942,-1 2 0,-2-10 0,0-2 0</inkml:trace>
  <inkml:trace contextRef="#ctx0" brushRef="#br0" timeOffset="11364">19742 2101 32767,'-4'-7'-415,"6"4"131,26 18 483,-3-4-443,10 3 408,-10-6 71,-1-2 3,0-2-442,-3-2 515,-2-2-311,-3-1 0,-3-1 0,-2-4 0,-2-2 0,-3-2 0,-2-4 0,-1-19 0,-2 10-130,-2-14-1215,-2 18-181,-1 2 438,-2 2 391,1 2 387,-1 3 333,-1 1 462,0 3 246,-1 0 267,-6 2 553,2 2-243,-6 2-1308,3 3 0,0 2 0,-1 4 0,-2 12 0,4-3 0,-1 10 0,8-5 0,4 3-999,1 2-799,5 1-38,4 2-176,5 1 1144,6 0 320,19 11 476,-5-12 404,15 7 70,-11-15 209,0-4 272,-2-1-29,-3-5-131,-2-2-131,-4-4-362,-2-3 156,-3-2 191,-3-2-49,-2-2 1487,-2-3-2015,-2-4 0,-2-3 0,-1-4 0,-1-3 0,-2-4-681,-1-3-436,0-3-170,-1-2 163,1 0 750,0-1-77,2 3 235,1 3 443,1 3-63,0 4 118,1 3 112,0 3 115,-1 2-30,1 2 150,0 2 2,0 2 621,2 2-569,1 2-683,2 0 0,1 2 0,3 2 0,2 4 0,1 3 0,2 4 0,-1 3 0,0 2 0,-2 4 0,4 15-10,-9-9-881,2 12 74,-7-3-35,-4-10 58,0 6 53,-4-13 63,-1-3 105,0-1 135,0-3 57,0-2-124,0 0-353,2-3-1643,2 0 2550,5 0 0,-4-5 1,0 0-1</inkml:trace>
  <inkml:trace contextRef="#ctx0" brushRef="#br0" timeOffset="12105">21388 2081 18895,'-17'-43'459,"1"1"0,1 2 1,0 9-60,0 19 470,-1 4-144,0 2-97,0 3-138,1 2 334,0 3-239,1 4 31,0 3-161,0 4-330,2 3 103,2 3-4183,1 2 4065,3 1-544,2 2 130,2 1-549,2 1 549,4 1-106,3 1-51,8 2 334,4-1 1918,6 2-1818,5 0-10,8-1 124,5 0 154,4-1 87,1-1-61,-2-2 417,-3-2-607,0 6-131,-16-10 80,-4 3-79,-19-11-153,-10-2 67,-22-2 300,-4-3 28,-19-2-119,4-4-167,-2-3-268,-4-3-397,3-4 367,0-3-2520,5-2 2690,0-5 1,22 10 0,3-1 0</inkml:trace>
  <inkml:trace contextRef="#ctx0" brushRef="#br0" timeOffset="12306">21296 2029 26069,'-38'29'33,"0"-1"1,0 1 0,-14 10 0,9-3-2055,18-1 1672,3 1 19,4 2-448,1 20-3407,8-13 2411,3 13-1499,13-19-604,5-3 3790,12 1 1,-11-18 0,2-2-1</inkml:trace>
  <inkml:trace contextRef="#ctx0" brushRef="#br0" timeOffset="12889">22048 2171 15391,'12'-45'256,"0"-1"0,0 5 0,-7 8 1924,-11 18-2302,-5 4 727,-28 2-148,11 6 1355,-21 5-1431,19 7-353,-1 5 462,-11 15-99,12-4-207,7-1 0,3 3-1260,1 5 1051,0 13-140,14-15 1929,3-1-2314,13 9 20,0-12 152,11 5 168,-1-13-39,4-5 206,3-2 172,1-6-1912,2-2 2370,-1-4 118,1-4-226,-4-4 91,-1-5 1961,-4-3-2273,-5-11 0,-2-5-282,2-18-448,-5 15 1,-2 0 184,-7-6-143,-2 18 2648,-1 6-2627,0 6 545,-1 3-507,0 6 181,-1 0 201,-1 6 1334,-2 2-1074,-1 4 158,-1 4-243,-2 12 97,3-3-27,1 22-145,5-16-296,10 21-222,2-21-3244,12 8 3537,2-15 174,6-1-240,-3-8 0,2-2 382,18 2-33,-15-6 1,0-1-597,15-3 1002,-1-7-17,0-3-44,-5-8-193,-3-4-36,6-21-274,-16 3-72,-13 11 1,-1-1-173,-1-19-119,-4-5-97,-2-4-37,-6-5 272,-1 13 1,-1-1 11,-2 12 0,-1-2-825,-2-23 1,-1 0 909,1 28 0,-2 2 47,-1-7 0,0 1 1824,-5-1-1708,-1 6 36,1 8 47,0 6 409,0 6-347,2 5 1123,0 5-907,0 2 3499,-13 25-3635,7-5-55,-12 26-1645,11-5 1450,-1 10-75,1 8-33,9-24 0,1 1-31,0 2 0,1 2-92,1 3 1,0 0 24,2 2 1,1 0-95,0 2 1,2-1-1542,3 1 0,1-1 1291,0-2 1,4 3 517,9 7 0,6 5 0,-4-8 0,-8-16 0,0-2 0,14 24 0,0 0 0</inkml:trace>
  <inkml:trace contextRef="#ctx0" brushRef="#br0" timeOffset="14081">634 3123 12365,'7'0'246,"24"2"1,7 0 33,11 1-1207,3 0 1,5 1 1066,-15-1 0,1 0-1129,4 0 1,1 1 1055,5 0 1,1 0-726,4 0 0,1 0 675,-17-1 0,0 0 0,1 0-6,1 0 0,1 0 0,0 0-498,3 0 0,0 0 0,0 0 505,2 0 1,0-1 0,1 1-256,1 0 1,0-1 0,4 0 265,3 0 1,5 0-1,0 0 1,-2-1-65,-12 1 1,-2-1 0,1 1 0,2-1 57,1 0 1,3 0-1,0 0 1,0 0-1,-3 0 17,-1-1 1,-1 1 0,-2 0 0,1-1 9,3 1 0,0-1 1,0 0-1,0 0 14,2 1 1,0-1-1,0 0 1,1 0 16,1 0 0,1 1 1,0-1-1,0 0 15,1 0 1,1 0 0,0 0 0,1 0 8,1 0 0,1 0 0,0 0 0,0 0-23,-11 0 1,1 0 0,-1 0 0,1-1 0,-1 1-5,3 0 1,-1 0-1,1-1 1,0 1-1,0-1-10,2 1 0,-1 0 1,1-1-1,0 1 1,1-1-15,0 0 1,1 1 0,-1-1 0,1 0 0,1 0-8,-1 0 0,0 1 0,1-1 0,1 0 0,5 0-5,-13 0 0,4 1 0,1-1 0,2 0 0,0 0 0,0 0 0,-2 0 0,-2 0-19,7 0 0,-3 0 1,0 0-1,-1 0 1,2 0-1,3 0-6,-6 0 1,1 0-1,1 0 1,2 0-1,0 0 1,0 0 0,0 0-1,1 0 13,-6 0 0,1 0 0,1 0 0,0 0 0,0 0 0,-1 0 0,0 0 0,-2 0 0,-1 0-12,6 0 0,-3 0 1,-2 0-1,1 1 1,-1-1-1,3 0 1,1 0-7,-3 0 0,3 0 1,1 0-1,0 0 1,1 0-1,0 0 1,-1 0-1,-3 1 1,-1-1 3,10 0 1,-2 0 0,-1 0 0,-2 0 0,0 1-1,2-1-1,-9 0 0,1 1 0,-1-1 1,1 0-1,-1 1 0,1-1 1,0 0-1,0 1 0,1-1 0,-1 1 0,1-1 1,-1 1-1,1-1 0,0 0 2,-1 1 1,0-1 0,-1 1-1,1-1 1,2 1 0,0-1-1,4 0 2,-7 1 0,2-1 0,3 1 0,1-1 0,0 1 0,1-1 0,-1 1 1,0-1-1,-2 1 0,-2-1-10,3 1 1,-2-1 0,-1 1 0,-1-1 0,0 1-1,1 0 1,1-1 0,2 1-4,-2-1 0,2 1 0,2-1 0,1 1 1,0-1-1,0 1 0,-1-1 0,0 1 1,-3 0-1,-2-1 4,8 1 0,-2-1 1,-2 1-1,-1 0 1,0 0-1,0-1 1,1 1-3,1 0 1,0 0 0,0-1 0,1 1 0,-1 0-1,0-1 1,1 1 3,-1 0 0,1 0 0,0 0 0,-1 0 0,1 0 0,0 0 0,0-1 0,0 1 1,1 0 0,-1 0 0,1 0 0,-1 0 0,1 0 0,-1 0 3,1 0 1,0 0 0,0 0 0,0 0 0,-1 0 0,1 0-1,0 0 2,0 0 1,1 0-1,-1 0 1,0 0-1,1 0 1,-1 0-1,0 0-2,-7 0 1,0 0 0,-1 0 0,1 0 0,-1 0 0,1 0 0,0 0 0,-1 0 0,1 0 1,0 0-1,-1 0 1,1 0-1,-1 0 1,1 1-1,-1-1 1,1 0 0,0 0 1,-1 1 0,1-1 0,0 0 0,-1 1 0,1-1 0,-1 1 0,1-1 5,7 1 0,0-1 0,1 1 0,-1 0 0,0-1 0,0 1 0,0 0 0,1 0 1,-1 0 0,0 0 0,0 0 0,0 1 0,0-1-1,0 0 0,0 0 0,0 0 0,-1 1 0,1-1 0,0 0 0,-1 0 0,1 1-2,-1-1 1,1 1-1,-1-1 1,0 1-1,1-1 1,-1 1-1,0-1-5,0 1 1,0-1 0,-1 1-1,1 0 1,0-1 0,-1 1-1,1 0-5,-1-1 1,-2 1 0,1 0 0,-1 0 0,2 0 0,2 0 0,2 0-4,-9 0 0,3-1 0,1 1 0,2 0 0,0 1 0,1-1 0,-1 0 0,-1 0 0,-2 0 0,-2 0-7,2 0 1,-2 0 0,-1 0 0,-1 0 0,0 0-1,0 0 1,2 0 0,2 0-3,-4 0 0,2 0 0,2 0 0,0 1 0,1-1 0,0 0 0,-2 1 0,0-1 0,-3 0 0,-2 0-2,14 1 0,-3 0 0,-2-1 0,-1 1 1,-1 0-1,2-1-7,-2 1 1,1 0-1,-1 0 1,0 0 0,-1 0-1,1 0-23,-2-1 0,0 1 1,-1 0-1,1 0 1,-1 0-1,0 0-42,-1 0 0,-1-1 1,0 1-1,-1 0 0,1 0 1,-1 0-112,9 0 0,0 0 0,-1 0 0,1 1 1,-2-1-255,-1 0 1,-2 0 0,1 0 0,0 0 0,0 0 438,4 1 0,2-1 0,0 1 0,-4-1 0,-5 0 0,1 0 0,-5-1 0,-1 1 0,-2 0 0,0-1 0,1 1 0</inkml:trace>
  <inkml:trace contextRef="#ctx0" brushRef="#br0" timeOffset="17181">10985 4666 15680,'17'-46'788,"-1"-1"0,-1 6 0,-3 5 69,-1 5 1621,-2 2-2416,-6 15 434,-2 4-412,-16 62-68,-1 8-1453,5-18 0,0 2 1431,3-5 1,1-1-40,-3 23-149,6-29 1,0 0 47,0 2 0,0 0-174,0 2 1,0-1-252,0 2 0,1 0-466,-1 1 1,1-1-857,1 1 0,0 0-2266,0-4 1,1-1 4158,0 23 0,0-28 0,1-12 0</inkml:trace>
  <inkml:trace contextRef="#ctx0" brushRef="#br0" timeOffset="17577">11179 4270 10539,'-31'-45'971,"-1"-1"0,2 5 0,-1 7-147,-12 7-832,-6 11 742,-8 9-1884,25 9 0,-2 3 1419,-3 2 0,-1 3-34,-3 4 1,-2 4-146,-3 2 0,0 4 106,-4 3 0,1 2-589,-4 4 1,1 3 477,17-10 1,-1 1 0,1 1-19,0 1 0,0 2 1,1 0-24,0 1 1,0 1 0,2 1-338,1 0 1,1 0 0,0 1 312,3 0 1,1 1 0,1 0-10,-8 16 0,4 1-5,5 0 0,4 1-23,6-3 0,5 0-14,4-1 0,5-1-48,6-2 1,4-2 50,6-2 0,4-2 2,6-2 1,4-4-117,5-2 1,3-4 141,5-2 0,3-3-6,3-3 1,1-2 118,4-4 1,2-2-109,1-2 1,1-2-1,2-2 1,1-2-12,1-2 1,0-1 1,-19-1 0,0-1 1,0-1-3,0 0 0,1-2 1,-1 1-1,2-2 1,-1-1-1,1 0 15,0-1 1,1-1-1,-1 0 6,0-1 0,-1 0 0,4-3 52,8-5 0,6-4 0,0-1 1,-6 2-26,-8 1 1,-3 1 0,2-2-3,4-3 1,4-2 0,-2-1-1,-9 1 38,-3-6 1,-6-2-4,-4-1 1,-2-3-20,-4 1 0,-4-2-9,-4-2 1,-2 0 242,-5-1 1,-2 0-274,-2 0 0,-3-1 517,-3 1 0,-2 0-534,-2 1 0,-4-1-17,-10-13 0,-5 1 8,4 13 1,-4 1-3,-8-10 0,-5 4 188,6 16 0,-2 3-191,-3 3 0,-3 2-14,-2 2 0,-3 3-17,-2 2 0,-2 2-56,-2 4 1,-2 2-113,-2 1 0,0 3-37,0 3 1,-1 2-1381,1 2 1,0 1 1629,-6 6 0,5 0 0,-5 2 0,4 1 0</inkml:trace>
  <inkml:trace contextRef="#ctx0" brushRef="#br0" timeOffset="17992">10506 5719 16392,'0'-4'2039,"0"1"-1092,0 3-320,-93 41-5043,43-13 4492,9-8 1,-6 3-1,5-1 2,8 2 1,3-1-812,-4 3 1,0 1 760,-2 2 0,0 0-20,-1 3 1,-1 0 113,0 2 0,1 1-158,-2 1 0,1 2-57,2-2 1,-2 5-1599,8-4 1,-3 4 0,1 1 0,2-2 1515,3-1 0,1-2 0,0 1 1,-5 7-1,-1 0 0,6-6 0,0 10 1</inkml:trace>
  <inkml:trace contextRef="#ctx0" brushRef="#br0" timeOffset="18616">9232 7185 21825,'19'-7'17,"-1"4"-23,-4 9-5,0 2-6,-1 0-11,0 4 51,-5 0 156,-1 4-33,-10-4 17,-4-2-7,-5-4-38,-4-2 22,-3-2 319,-20-6-296,14-2-1927,-12-7 1909,20-1-2758,3-2 2736,1-2 112,-1-13-56,6-3-140,1 1-11,8 5-39,4 13 5,5 1-5,6 2 6,2 2-12,5 3 6,3 2-17,18 5 50,-9 6 1255,13 4-1288,-12 4-17,12 12 3191,-14-4-3186,6 10-915,-21 11 927,-11-6 0,-12 18 22,-15-8-1165,-15 5 1146,12-23 0,-1 0-4,-4 1 1,-3 2-12,0-2 1,-4 3 0,2-2 13,-7 5 1,0 0-605,5-6 0,-1 1 0,2-3 621,-2 0 1,3-3 16,2-3 1,-1-3 189,-17 0 1,2-5-87,0-3-122,9-6 1,6-7 71,20-10 545,5-3-607,4-1-1592,5-3 1570,6 0-691,9-2 673,10 0-180,0 5 1,3 1 157,22-8 9,-15 8 0,2 1-290,-8 4 0,0 1 261,0 0 1,4 0-155,5 0 1,6-2 0,-4 2 30,-1 0 1,1 0 230,-1 0 0,4 0 1,-5 1-414,-8 2 1,-3 0-752,30-3 493,-5 0-2856,-5 3 3495,-3 0 0,-23 3 0,-3 1 0</inkml:trace>
  <inkml:trace contextRef="#ctx0" brushRef="#br0" timeOffset="18960">9556 6730 13550,'-56'-23'801,"1"0"0,2 3 0,3 6-911,15 9 1,2 5 302,-3 2 0,-1 3-53,-1 0 0,-1 3-45,0 2 0,-3 5 2,-8 6 0,-6 6 1,4-1-68,2 2 1,0 1-475,-1 1 1,-5 4-1,8-1 469,9 1 1,5 1-7,-2 2 1,2 2-3,1 3 0,1 1-205,2 2 1,1 2 178,2 3 1,1 1-15,2 2 1,3 1-12,1 1 1,4 3-35,5-3 1,3 4 0,2-3 2,1 7 1,4 0 6,2-9 0,3 2 1,3-5-11,7-1 1,5-6-383,5-2 0,4-4 425,4-6 0,5-3 33,4-5 0,4-4-281,4-6 1,4-3 286,1-3 0,4-4 6,0-6 1,3-3 0,-1-2-39,-14 2 1,-1-1 0,1-2 35,14-3 1,1-3 0,-3-1 23,3-5 1,-4-1 16,0-4 0,-1-1 14,-3-1 0,-1-1 8,-1-2 0,-2-1 11,-4 0 1,0-3 15,-7 2 1,1-4-1,-3 1-38,4-6 0,-2 0-40,-6 4 0,0-1 0,-4 0 12,0-2 0,-4 0-9,0-1 1,-2-1 2,-3 2 1,-1-1 2,-2 2 0,-1-1 285,-4 3 1,-2-1-281,-1 3 1,-3 1 28,0-29-28,-10 6-62,-9 6-72,-10 5-91,-10 6-246,3 17 0,-4 3-610,-21-6 219,16 12 1,0 1 816,5 7 0,4 1 0,-4 0 0,1 1 0</inkml:trace>
  <inkml:trace contextRef="#ctx0" brushRef="#br0" timeOffset="19384">11804 5347 20313,'-2'-4'2106,"0"0"-1613,2 4-482,58 65-5255,-26-28 5247,8 8 0,1 2-3,-20-21 0,-2-1 110,2 2 1,0 1-167,0 2 0,-1 1-101,1 1 1,1-1-272,-2 3 1,1 0-354,0 1 0,-1 0-911,1 2 1,-1-1-2622,-3-2 0,0-1 4077,-1-4 0,-2-2 0,0 3 0,-5-13 0</inkml:trace>
  <inkml:trace contextRef="#ctx0" brushRef="#br0" timeOffset="19946">12735 6753 11351,'-4'0'4313,"2"0"1725,2 0-5691,-43-63-2060,32 37 1867,-12-11 0,3 0 137,20 18-33,0 2 578,1 2-685,1 3 353,3 1-504,-1 5 0,3 0-51,1 4 1075,2 2-1125,15 1 68,-2 4-7,12 4-524,-5 2 525,2 4-12,1 2-21,-1 2-12,-1 1-12,-3 1-346,4 13 335,-12-7-38,-1 22 139,-17-20 29,-7 9 38,-8-14-10,-7-2-1,-5-3 23,-4-1 0,-1-3 11,-3-2 5,-1-3 1,1-3 33,1-2 17,1-3 22,3-1 29,2-4-12,3-1 23,3-4 5,4-1-34,4-3-21,3 1-29,4 0-39,2 0-23,3 1 502,5 0-552,3 0 249,6 1-283,5 0 23,6 1-2217,6 3 2206,3 2 16,6 1-265,2 5 249,3 4 0,-1 3-2280,2 5 2257,-3 3-22,-1 3-650,-3 3 605,-5 1 982,-8 3-1038,-8 1-28,-9 3-285,-20 17 106,-7-11-117,-18 11-1793,-1-16 1630,-5-2-174,-2-3 359,-3-4-1687,1-5-1985,0-7-3369,5-4 7340,7-4 1,17-3-1,7-1 1</inkml:trace>
  <inkml:trace contextRef="#ctx0" brushRef="#br0" timeOffset="20310">12864 6058 15531,'-57'-21'668,"0"0"1,1 5-1,3 7-1143,16 15 0,1 6 657,-4 2 0,-2 2-53,-2 3 0,0 2-26,-3 2 1,1 3-374,-1 1 0,0 1 315,1 2 0,0 3-31,6-1 1,-1 4 0,2-1-283,-4 7 0,2 3 266,7-8 0,0 3 0,3 3-373,5 3 0,3 3 1,3-2 365,-3 8 1,3 2 0,5-9 1,0 3-1,5-3-9,3 3 1,5-4-459,4-1 0,4-2 469,3-3 0,4-1 3,5-4 1,4-3 195,5-2 0,2-3-185,4-2 1,3-3 164,4-3 0,2-2-153,2-2 0,5-2 44,-2-5 1,4-1-1,2-2-21,6-2 0,0-1 0,1-1-23,1-1 1,-1 0-1,1-3 10,-2 0 0,1-3 0,-1-2 39,4-3 0,0-3 0,-2 0-26,-13 2 0,-1-1 0,1-1 0,-2 1 1,1-1 0,1-1-1,-5 0 13,-1 0 0,-3 0 0,1-4 77,6-6 0,2-4 0,1-2 0,-6 2-79,-5 2 0,-4 2 1,1-3-18,3-3 1,3-3 0,-3 0 0,-7 1 29,-3-8 0,-7 0-17,-2-2 1,-3 0-18,-2-2 1,-4 0-23,-3 1 1,-3 0-15,-3 0 0,-3 0-11,-4 3 0,-3 0-17,-3 3 1,-4 1-24,-4 2 1,-3 3-6,-3 2 1,-5 3-122,-21-4 1,-10 5-60,14 12 0,-3 2 0,-1 1-30,-1 0 0,0 0 0,0 3-286,-4 3 1,0 2 0,3 3-1309,-8 2 1,3 2-2923,4 0 1,2 1 4784,6 1 0,4 0 0,-3 1 0,20-2 0</inkml:trace>
  <inkml:trace contextRef="#ctx0" brushRef="#br0" timeOffset="20819">8255 8592 17389,'40'-43'833,"0"-1"0,-5 6 0,-5 6 158,-14 17-745,-8 8-140,-3 2-22,-5 7-11,-4 3 11,-4 7 34,-8 8-40,-8 9-5,-8 9-17,-7 7-1733,16-18 1,-1 0 1690,-2 2 0,0 0-20,-2 3 1,-2 0-549,0 1 1,0 0 536,-2 3 0,-1-1-691,1 1 0,0 0 607,-1 1 1,1 1-94,2-2 1,-1 3-1325,0 2 0,-1 5 1,2-4-716,4-1 1,1-2 132,0-1 1,0 2 0,5-6 2099,3 6 0,8-19 0,5-10 0</inkml:trace>
  <inkml:trace contextRef="#ctx0" brushRef="#br0" timeOffset="21384">7127 9823 20977,'-2'-40'478,"0"0"0,0 3 0,1 9-125,1 19 157,0 4-353,0 1-408,0 3 139,-3 8 79,0 3 152,-3 11-69,-2 3-16,-2 8-6,-8 23-1042,4-9 1017,4-15 0,1 0-9,-3 14-5,1 15 6,5-18-12,1 8-6,7-23 12,6 2 17,0-10 22,6-1 22,-3-11 34,1-4 45,2-3 1180,1-5-1157,3-4-12,4-6-17,0-5 17,2-3 168,7-14-157,-7 8-11,4-9-6,-11 14 90,2-3-83,-6 8-107,-1 4-23,-8 9-50,-3 5-24,-1 1-4,1 3 34,0 3 44,2 7 0,1 6 23,5 21-23,1 14-1385,0 2 1346,0 1-28,-3-16-50,0 2-79,0 0-106,1 0-157,0-2-168,-1-3-1776,2 6 813,-3-17-197,-1 2-458,0-21-1328,0-3-3143,1-10 6705,0 0 0,-1-1 0,-3 3 0</inkml:trace>
  <inkml:trace contextRef="#ctx0" brushRef="#br0" timeOffset="21737">7755 9567 8827,'-16'-61'1469,"1"1"1,1 4 0,-4 9-636,-13 11-212,-4 7 1268,-6 8-1526,-2 8-84,-5 6-89,-5 9-63,-3 10-89,25-2 1,1 2-15,-2 3 0,-2 4 12,-10 14 1,-4 7-1,3-1-462,1 0 1,0 4 426,3-1 1,-4 7 0,0 2 0,8-6-357,9-8 0,5-3 0,-1 3 354,-7 11 0,-1 3 0,4-2 0,-1 7 0,4-1-386,1 1 0,2 1 369,4-2 0,1 1-486,4-2 0,2-1 478,4-3 0,2-1 64,3-4 0,3-1-95,3-4 0,4-2 326,1-4 0,4-2-402,12 5 0,8-5 59,8-6 1,4-6 46,1 1 1,3-5 14,5-7 0,0-6 5,-10-6 1,0-3 10,4-2 1,-1-1 11,3-4 0,0-1 5,0-3 0,0-1 172,0-2 0,-1-1-158,-1-1 0,-1-1 9,-2-1 0,-1-2 11,-2 0 0,-2-2 17,-2 0 0,-2 0 2,-1-3 1,-3 0 2,-3-1 1,-1-1 5,-2-1 0,-2-2 166,-1-1 0,-3-1-183,-1-1 0,-2-1-74,-2-1 1,-2-1 56,-1-1 1,-2 0 8,-2 0 0,-2-1-6,-1 1 0,-3 0-6,0 1 1,-2 1 2,-3 1 1,-2 1-18,-2 1 1,-2 2-1,-3 2 1,-4 1-12,-1 3 1,-4 3-12,-1 2 1,-2 2 793,-3 4 1,-1 2-812,-3 3 1,-1 2 382,-1 3 0,-2 2-403,-1 2 1,0 2-28,-1 1 0,0 2-51,1 2 1,-1 3-71,3 0 0,0 2-112,2 2 0,1 1-845,-23 12-1283,8 4-6651,11-2 9065,10-2 0,13-11 0,6-5 0</inkml:trace>
  <inkml:trace contextRef="#ctx0" brushRef="#br0" timeOffset="22296">9706 8140 20553,'-24'-10'173,"9"11"374,30 27-513,4 7-17,3 4-494,2 5 489,3 5-12,3 4-73,-8-18 0,3 4 0,-1-2-1388,1 1 0,0-1 1048,2 2 1,2 2 0,-2-3-1076,0-3 1,-1-3-3429,-2-2 1,0-1 4765,-2-2 1,-2-4 0,2 4 0,-9-13-1</inkml:trace>
  <inkml:trace contextRef="#ctx0" brushRef="#br0" timeOffset="22967">10911 9155 15402,'-46'-2'42,"1"0"1,2-1 0,6 4-1386,9 7 1444,-2 0 1109,-2 1-1065,-1-1 18,-2-1 11,0-1 1037,-1-1-1054,0 0 1202,-1-1-1225,2-1 2298,1-1-2298,2 0 18,3 0-7,4-2 679,5 1-684,4-1-62,6 0 17,2 0-117,5 0-79,1 0 726,2 1-737,1 2 34,1 2 78,1 4 17,2 1-12,6 12 1,-3-5-6,3 7 6,-3-7 5,-1-1-6,-1 0-5,-1-2 17,-1 1 17,-1-2 22,-2 0 11,0-1 11,-2 0 12,-2-1 11,-3 0 0,-1 0-12,-2-1 6,0-1 23,-1-1 44,2-3 57,0-1 55,4-1 17,0-2 6,3-1 790,0 0-1008,2-3-35,1 1-44,1-3-28,0 1-33,6-5 27,2 1-11,7-5 17,2 4 0,5 1-5,5 1-1452,6 3 1457,3 2-12,4 2 12,1 4-5,0 3-12,-1 4-22,-5 4 0,-4 2-34,-8 4 0,-7 3 6,-8 3-17,-7 5-11,-11 2-52,-10 4-57,-7-9 0,-5 0 83,4-6 1,-1-1-926,-10 7 0,-3 0 824,8-10 1,0-1-104,-1 0 1,1-1-103,-1-1 0,-1-2-352,1 0 1,0-2-1995,-28 6-2934,3-8-236,10-5 5383,11-4 0,17-1 0,9 0 0</inkml:trace>
  <inkml:trace contextRef="#ctx0" brushRef="#br0" timeOffset="23342">10349 8943 15950,'0'-3'2386,"0"1"-1490,0 2-364,-98 35-4094,51-8 3642,6-8 1,-6 1-1,7 2 23,11 1 1,4 1-31,-3 2 0,1 0-26,-1 3 1,1 1-12,0 1 1,1 1-20,0 2 0,2 2-6,0 0 0,1 1-8,2 2 0,1-1-6,2 1 0,1 2-25,0 14 0,3 1 11,5-14 0,3-1-14,0 11 1,4-1-7,7-19 1,2-2-31,17 25 560,10-8-532,11-10 22,10-7-907,-24-19 1,1-1 915,2-2 0,1-2-1,3-1 1,1-2-845,1 0 1,0-2 860,2-2 1,1-2-9,0-1 1,1-1 38,0-2 1,-1-2 10,2-2 0,-1-2 12,1 0 0,-1-2 19,0-2 0,-1-2 14,0-1 0,-2-1 9,-1 0 0,1-4 136,2-6 1,3-6 0,-4 2-123,-2 1 0,-2-1-267,0-2 1,2-2 0,-7 1 251,-10 4 1,-4 1-17,-1 0 0,-1-4 58,0-14 1,-3-2-85,-4 14 1,-2 0 8,0-12 0,-2 1 605,-5 17 1,-5 1-553,-16-15 0,-6 1-106,7 18 0,-4 2 163,-11-2 1,-8 0 0,2 7-189,1 8 0,-1 6-1,-17-3 1,0 4-4,13 4 1,0 3-23,0 1 1,-3 3-70,7 1 1,-2 2-1,-2 2-808,-4 6 0,-2 4 0,3-1-1134,-13 3 1,4 2 1955,15-2 0,2 3 0,9-4 0,6-1 0,5 1 1</inkml:trace>
  <inkml:trace contextRef="#ctx0" brushRef="#br0" timeOffset="23786">13279 7620 17017,'24'-48'772,"1"-1"1,-2 6 0,-4 6-140,-5 14 970,-3 5-1043,-4 6-112,-3 5 238,-2 3-652,-1 2 32,-7 20-27,0-1-22,-7 20 22,-3 2-42,1-2 0,-1 2-1048,2-6 0,0 2 970,-6 13 0,-1 1-129,4-9 0,0 0-1249,0 2 0,-1 1 439,-1 2 1,0-1-1370,1 2 1,-1 1 2388,-1 6 0,0-4 0,0 6 0,1-4 0</inkml:trace>
  <inkml:trace contextRef="#ctx0" brushRef="#br0" timeOffset="24337">12949 9191 8394,'2'-6'5864,"0"2"-2654,-2 4-2113,14-61-1201,-10 36 725,3-15 1,-2-3 869,-15 2-1043,1 6-51,-5 3 29,4 19-163,-1 4 238,-10 0-428,4 5-3214,-10 2 3158,2 7-977,-21 16 960,8 2-89,10-5 1,0 1 83,-12 16-696,-1 3 690,2 5-6,3 2-22,4 2-1,5 0-16,7-1-11,7-2 2169,6-4-2282,9 10 91,7-14 22,10 4 5,22-14 62,-5-10 11,16-2 12,-12-11 77,13-5-4,-16-4 27,6-5 17,-21-4 11,-3-1 6,-4-3 0,-5-2-23,-2-3-16,-5-1-23,-1-2 1608,-6-3-1630,-1 0-95,-7 0 56,-1 0 11,-3 3-6,-2 3 968,-2 5-984,-3 4-23,-2 7-17,-4 3 17,-3 6-11,-2 5-17,-2 4-661,-2 6 627,2 3-5,2 3-95,5 3-230,-4 15-73,13-6-898,1 10-99,14-12-1619,6-1 3133,9 4 0,-5-18 0,4 1 0</inkml:trace>
  <inkml:trace contextRef="#ctx0" brushRef="#br0" timeOffset="24776">13345 8389 18559,'-61'-11'272,"0"0"1,3 0 0,3 5-195,17 7 1,2 3-1554,-3 0 0,-1 3 1525,-2 2 1,-1 2-12,-1 2 1,-1 2-736,-3 2 1,-1 2 740,-1 2 0,0 2-459,-2 2 1,1 1 475,-2 3 0,1 2 5,1 1 0,0 1-3,2 1 1,1 3-444,8-3 1,-1 4 0,4-2 406,-4 6 0,3 1-21,8-7 1,0 3 0,5-2 54,4 2 0,6-1-62,2 0 0,3 1-6,3-1 1,3 0 5,3-1 0,2-1 0,4 0 0,2 0-3,3-2 0,3 0 3,4-2 0,2 0 346,3-2 1,3-2-364,2-1 1,4-2 296,2-1 1,3-3-309,2-1 0,2-2 243,3-1 1,1-3-230,2 0 0,1-3 14,2-1 0,1-2 8,1-2 1,1-1 8,0-1 0,1-2 5,1-1 0,1-2 14,0-2 1,0-1 13,1-2 1,-1-2 5,0-1 0,0-2 22,-1-2 1,0-1 24,-2-1 1,0-2 16,-2-2 1,-2 0 8,-1-2 0,-2-2 19,-2 0 1,-2-2-1,-2 0 1,-3-1 7,-3-1 1,-1-3 103,4-13 1,-3-2-129,-10 10 1,-3-2-71,3-12 0,-4 0-15,-11 12 1,-3 0-12,-1 0 1,-2-2-1,-7-18 0,-4-2-19,1 16 0,-2-1-6,-6-13 0,-6 0 25,-9 6 1,-4 5-37,7 12 0,-3 1-431,-11-7 1,-3 4 416,10 15 0,-1 5-20,-2 0 1,0 3-347,-2 2 1,-1 1 298,2 2 0,-2 2-294,-16 2 0,0 1-65,15 3 1,1 1-483,-11 1 0,2 3-3828,-12 9 4750,3 7 0,28-10 0,4 2 0</inkml:trace>
  <inkml:trace contextRef="#ctx0" brushRef="#br0" timeOffset="25160">13644 7303 19893,'4'-1'1070,"0"-1"-6277,-4 2 5655,59-26-134,-25 19 122,7-7 0,2 2-301,2 17-1155,4 5 1082,3 8-17,3 5-212,-26-9 0,0 0 184,1 2 0,1 1-3,1 0 0,2 0 395,1 1 0,1 0-415,4 0 0,1 0-25,4 0 1,1-1-52,4 1 1,1-1-84,5 1 0,0-1-172,3 0 1,2 1-357,-20-7 1,0 1 0,3 0-1171,1 1 1,3 0 0,0 1 0,-1 0 1862,8 1 0,-3 0 0,0 0 0,-5-1 0,-1-1 0,-5-1 0,-5-1 0,-1-1 0</inkml:trace>
  <inkml:trace contextRef="#ctx0" brushRef="#br0" timeOffset="25593">15867 8149 14146,'-3'0'5008,"0"0"945,3 0-5852,-12-45-17,12 27-22,-6-35-11,17 39-12,3 0-17,4 2-10,1 0-7,3 3-16,18 1 11,-8 4-17,14 3-719,-12 7 730,3 4-5,1 6 5,2 4-5,0 6 0,2 4 0,-2 5-7,0 4 4,-15-9 0,0 5-3,-3 3 1,-2 1-486,1-1 1,-4 3 442,-4 10 1,-5-2-2237,-7 8 2236,-2-21 1,-3 0-138,-6 7-568,-3-3 277,-1-5-353,0-4-3067,-4 2 3907,5-11 0,2-4 0,7-12 0</inkml:trace>
  <inkml:trace contextRef="#ctx0" brushRef="#br0" timeOffset="25827">15922 8446 17861,'40'-15'-90,"0"0"1,0 0-1,16-6 1,-4 4-353,7 5 22,-28 7 0,1-1-516,2 1 0,0-1-1122,2 1 0,0-1 2058,8 0 0,-4 0 0,5 0 0,-2 0 0</inkml:trace>
  <inkml:trace contextRef="#ctx0" brushRef="#br0" timeOffset="26187">16751 7620 13959,'-49'-11'613,"-1"-1"0,1 1 1,-1-1-1,-2 1 1,1 0-1,1 2-906,-6 0 0,-1 1 1,4 3 541,-6 1 0,2 2-61,0 0 0,-4 2 16,7 5 1,-7 3-1,0 0 1,5 1-712,5-2 0,3 1 0,-3 2 544,-5 2 1,-5 1 0,1 2 0,7 0-213,-9 9 0,8 2 223,-1 2 0,2 3-23,3 1 0,2 4-11,4 0 0,2 2-238,4 2 1,3 2 212,4 1 0,4 1 5,3 0 1,5 4-9,8-2 1,3 5 0,3-3-301,3 8 0,5 1 308,1-8 0,3 2 1,4-3-6,11 3 0,5-4 257,4-1 0,6-1-254,6-7 1,7 0 0,-1-3 9,-8-8 0,-1-3 0,4 0-1,-1-1 0,4 0 1,1-1-1,-2-3 1,4-1 0,-2-4 0,2-1-53,2 0 1,2 0 0,0-2 57,2-1 1,0 0-1,1-1-55,2-1 0,0-2 0,0 0 55,1-1 1,1-1 0,0 0 16,0-1 1,1-1-1,-1-1-7,-1 0 0,0-1 0,3-2-105,-3-2 0,3-2 1,1 0-1,-4-1 106,0 0 1,-3-1 0,4-3 9,-10 1 0,5-2 0,0-2 0,-2-1 0,-5-1 122,8-10 1,-4-1-1,-2-2-122,0 2 0,-1-1 0,-4-5 5,-4-11 1,-5-5 0,-6 2-143,-8 0 1,-6 0 100,-4 4 1,-1-2 0,-4 2-10,-3-7 0,-6 2 105,-4-2 0,-4 1-113,-1 1 0,-7-1-11,-7 6 1,-6-1-1,-1 3-17,-9-7 0,-3 4 15,3 6 1,-3 1 0,-8 4-300,3 12 1,-7 3 0,-4 2 0,2 3 0,3 0-593,5 2 1,2 2 0,0 1 0,-4 0-931,-6-2 1,-6 0 0,0 1 0,1 1-1,8 3 1859,0 4 0,5 3 0,6 0 0,2-2 0,5 1 0,-9 2 0</inkml:trace>
  <inkml:trace contextRef="#ctx0" brushRef="#br1" timeOffset="30252">5665 5034 8010,'51'4'358,"0"0"1,0-1 0,0 1-1,15 1 1,-2-1 0,-6-1-2339,-4-2 1,-3-2 2102,6-1 1,3-1-33,-17 1 1,1 0-1,0-1-2,4 0 1,0-1 0,1 1 7,2-1 0,1-1 1,1 1-465,3 0 1,0-1-1,1 0 468,3 0 0,1-1 0,0 1-154,-14 0 0,1 1 0,1 0 0,-1-1 142,3 0 1,0 1 0,1-1 0,0 0-254,1 0 1,1 0-1,0 0 1,1 0 249,1 0 1,1 0 0,0 0 0,0 0-51,2 0 1,1-1 0,-1 1 0,1 0 47,2 0 0,0 0 0,0 0 0,1 0-16,-12 1 0,0 0 1,0-1-1,1 1 1,0 0 4,0 0 0,-1 0 0,1 1 0,2-1 0,3-1 41,-4 2 0,4-2 1,2 1-1,1 0 1,-1 0-1,-1 0 0,-2 0-38,9-1 0,-3 1 0,-1 0 1,2 0-1,2-1-21,-7 1 0,2 0 0,2 0 1,0 0-1,0-1 0,-2 1 1,-3 0 10,6 0 0,-2 0 0,-2 1 0,0-1 0,1 0-9,1 0 0,0 0 0,1 0 0,-1 0 0,1 0-8,0 0 0,0 0 1,1 0-1,-1 0 1,1 0-12,0 0 0,0 1 0,0-1 0,0 0 0,0 0-11,-10 1 0,0 0 0,0-1 0,-1 1 0,1 0 1,0 0-9,1 0 1,-1 0-1,0 0 1,1 0 0,-1 0-1,0 0-4,1 0 1,-1 0 0,0 0 0,0 0 0,1 0 0,-1 0-6,0 0 0,0 0 1,0 1-1,1-1 1,-1 0-1,0 0-6,0 1 1,0-1 0,0 0 0,0 1-1,0-1 1,0 0-2,10 0 0,1 0 1,-1 0-1,0 1 1,0-1-9,-1 0 1,-1 0-1,1 1 1,1-1-1,3 0-40,-6 1 0,3 0 1,2 0-1,1 0 0,-1 0 1,-1 0-1,-3 0-56,-3 1 0,-2-1 0,-2 1 1,0-1-1,2 1 0,2 0-177,1 0 0,2-1 1,2 1-1,0 0 1,-1 0-1,-1 0 1,-3 1 277,10-1 0,-1 1 0,-3 0 0,-4-1 0,-4 1 0,3 0 0,-6 0 0,-1 0 0,-1 0 0,0 0 0,0 0 0</inkml:trace>
  <inkml:trace contextRef="#ctx0" brushRef="#br1" timeOffset="30929">5505 7488 5407,'56'-6'171,"0"0"0,0-1 1,-2 2-1,0-1 1,-4 1-2001,6 0 0,-2 1 1947,5-1 0,1 0-336,-17 2 1,0-1-1,1 1 266,3-1 1,0 0 0,0 1-112,3-1 0,0 0 1,0 0 127,3-1 0,1 1 1,-1-1-239,3 1 1,0-1 0,1 0 272,2 0 1,0 0 0,1 0 20,2-1 0,0 1 1,0-1-6,-14 2 0,-1 0 0,1-1 1,4 1 103,4-1 1,4-1 0,3 0-1,-2 1 1,-2-1-67,0 1 0,-3-1 0,2 1 1,5-1 2,-8 1 1,5 0-1,3-1 1,1 0 0,-1 0-1,-3 0 1,-4 1-54,-1 0 0,-5 0 0,-1 1 0,0-1 1,4 0-35,1 0 0,3 0 0,2 0 0,-1-1 0,-1 1 1,-4 0 52,10-1 0,-3 0 0,-1 1 0,0-1-10,2 0 1,-1 1 0,1-1 0,1 0-12,0 0 0,0 0 0,0 0 1,1 0-25,-13 1 0,1 0 1,-1 0-1,1 0 1,0 0-3,0-1 0,1 1 0,-1 0 0,1 0 0,0-1-6,-1 1 1,0-1 0,1 1-1,1-1 1,2 0 23,-3 0 0,3-1 1,2 1-1,1-1 1,-1 0-1,0 1 1,-4-1-41,9 0 1,-3 0 0,-1 0 0,2 0 0,6-1-3,-13 2 1,4-1 0,3-1 0,2 1 0,1-1 0,-1 1 0,-2-1 0,-3 1 0,-3 0-24,3 0 0,-3 1 0,-3-1 0,-1 1 0,2 0 1,3-1-10,2 0 1,4-1 0,1 1 0,0-1 0,-1 0-1,-1 1 1,-3 0 3,6-1 1,-4 1 0,0-1 0,-1 1-1,1 0-9,1-1 1,0 1 0,1-1 0,-1 0 0,1 1-3,0-1 0,0 1 1,0-1-1,0 1 1,1 0-4,-1-1 0,1 1 0,0 0 0,0-1 0,-1 1-6,1 0 1,0 0-1,1 0 1,-1 0 0,0 0-7,-1 0 1,1 0 0,0 1 0,-1-1 0,1 1-6,-1-1 0,0 1 1,0 0-1,-1 0 1,1-1-15,-2 1 1,1 0 0,0 0 0,-1 0 0,0 0-20,-2 0 1,1 1 0,-1-1 0,0 1 0,0 0-34,-1-1 0,0 1 0,-1 0 0,0-1 0,0 1-69,-2 0 1,0 1 0,-1-1 0,1 0 0,-1 1-244,11-2 0,0 1 0,-1-1 1,0 1-387,-3 0 1,0 0 0,-1 1 0,1-1 770,4 0 0,1-1 0,-2 2 0,-6-1 0,10 0 0,-6 0 0,-1 1 0,-1-1 0</inkml:trace>
  <inkml:trace contextRef="#ctx0" brushRef="#br1" timeOffset="31552">4405 10183 8133,'53'-9'422,"1"1"0,-1-1 0,0 0 1,-1 1-1,0-1-163,-6 2 1,-2 0 0,2-1-1601,2 1 1,1-1-1,0-1 1499,3 1 1,1-1 0,0 1-359,3-2 0,1 0 0,0 1 286,4-2 0,0 1 0,2 0-128,-15 1 1,1 0 0,1 1 0,-1-1 93,3 0 0,0 0 0,1 0 0,-1 0-238,3-1 1,0 1-1,0-1 1,0 0 224,3 0 0,-1 0 1,1 0-1,0 0-10,1 0 0,-1 0 1,2-1-1,5 1 6,-8 0 1,5-1-1,2 1 1,0-1 0,-1 0-1,-3 1-13,0 0 1,-3 0-1,-1 1 1,3-1-1,5 0 7,-12 1 0,5 0 0,3-1 1,2 0-1,0-1 0,0 1 1,-1 0-1,-3 1 0,-4 0-1,4 0 0,-4 0 0,-2 0 1,0 1-1,1-1 0,3 0-3,3-1 1,3 0 0,2 0-1,0-1 1,0 1 0,-3 0-1,-2 1 16,7-2 1,-4 1-1,-1 1 1,0-1 0,0 0-6,-8 2 0,0 0 1,-1 0-1,1-1 1,1 1-1,-1 0 0,1 0 0,-1 0 1,2 0-1,-1 0 1,0 0-1,0 0 4,1 0 0,0 0 0,0 0 1,1 0-1,-1 0 0,0 1 5,1-1 1,1 0 0,-1 0 0,0 0 0,1 1 0,-1-1 10,2 1 1,-1-1 0,1 0 0,-1 1 0,1-1 0,0 1 3,0 0 1,0-1 0,0 1 0,1 0-1,-1-1 1,1 1 7,-1 0 0,0 0 0,0 0 0,1 0 1,1 0-1,4-1 19,-10 2 1,3-1 0,1 1 0,2-1 0,1 0 0,-1 0-1,-1 1 1,-1-1 0,-2 1-40,5-1 1,-3 1 0,-1 0 0,-1-1 0,1 1 0,1 0 0,3-1-18,-5 1 0,3 0 0,2 0 0,0-1 0,1 1 0,-1-1 0,-1 1 1,-2 0-1,-3 1 8,12-2 0,-4 1 0,-1-1 0,-1 1 1,0 1-1,1-1-9,1 0 1,0 0 0,0 0 0,0 0 0,1 1 0,-1-1-5,-9 1 0,-1 0 1,0 1-1,0-1 1,1 0-1,2 0 1,2 0 10,0 0 0,2 0 1,2 0-1,2 0 0,0-1 1,0 1-1,-1 0 0,-1 0 1,-3 0-22,4 0 0,-2 0 0,-2 0 0,0 0 0,1 1 0,1-1 0,2-1-4,-4 2 0,2-1 1,2-1-1,1 1 1,0 0-1,0 0 1,-2 0-1,-2 0 1,-3 0 4,10 0 1,-4 0 0,-3 0-1,1 0 1,2 0 0,3-1 5,-10 2 0,3-1 0,2 0 0,0 1 0,2-1 0,-1 0 0,-1 0 0,-1 0 0,-3 1-12,4-1 0,-2 0 0,-2 1 1,-1-1-1,1 1 0,2-1 1,1 1-6,-4 0 0,1-1 0,1 1 0,1 0 1,1-1-1,0 1 0,-1 0 0,0 0 1,-1-1-2,5 1 1,1 0-1,0 0 1,-1-1 0,0 1-1,-2 0 1,-1 1-1,-1-1-7,6 0 0,-3 0 0,-2 0 1,0 1-1,2-1 0,2 0-7,-8 1 1,3-1 0,1 1-1,1-1 1,-1 1 0,-1-1-1,-2 1 1,-4 0-37,12 0 0,-5-1 0,-1 1 1,-1 0-1,0 0-93,-1 1 0,-1-1 0,1 1 1,-1-1-1,-1 1-306,-2-1 0,-1 1 1,0 0-1,0 0 1,1-1 443,2 1 0,2 0 0,-1 0 0,-2 0 0,-5 0 0,1 0 0,-5 0 0,-1 1 0,-2-1 0,0 1 0,1-1 0</inkml:trace>
  <inkml:trace contextRef="#ctx0" brushRef="#br1" timeOffset="37434">6085 12724 19445,'-2'-4'2587,"1"0"-1472,1 4-1087,-10 3 23,6 12-29,-8 6-11,8 11-5,0 3-6,-2-1 0,1 2-6,-1-2-434,0 0 440,0-3 6,1-3-1,0-5 1,1-4 28,0-6 55,2-4 85,0-4 83,1-3 1732,1-1-1241,-3-14-703,-1 2 0,-2-13 5,-1 1-11,1-3-5,-1-3 5,2-2 28,0-20-311,3 10 261,0-14-6,3 17-14,4 7 0,3 0 9,2-7-4,5 6 1,1 2-8,5 5-3312,8-3 3295,7 8 11,-7 6-12,12 1-10,-9 8-111,8 12 0,11 5 0,-8 0 49,11 5-209,-11-4 1,6 3 0,-14-1 242,-19 4 10,-3 1-96,-6 2 114,-3 0 2825,-4 1-2792,-4 1 0,-4 0 17,-4-2 11,-2-1 11,-1-3-11,-2-2 16,0-3 1476,0-2-1470,-1-2 228,1-3-233,2-1 1,3-2-24,2-1-11,4-1-5,2 0-1,2-1-44,1 1 17,5-1 22,1 0 11,6 2-22,4 0 11,4 3 0,5 1 0,2 2-11,3 0 5,-1 2 0,-1 2-27,14 14 27,-17-7-5,8 10 0,-20-12-34,-1 6 34,-6-6 28,0 5-6,-10-9 6,-3 1 5,-21 3 6,2-5-362,-16 2 323,6-7-843,-25 0 658,13-4-12,17-2 1,0 0-538,-12-5-582,4-2-1944,2-7 2510,0-5 0,19 8 0,2-1 1</inkml:trace>
  <inkml:trace contextRef="#ctx0" brushRef="#br1" timeOffset="37943">6957 12860 16202,'0'-3'4772,"0"0"-2072,0 3-2655,3 10-17,0 3-17,4 11-39,-2 2-67,2 2-589,-2 1 213,1 0-644,-2 1-1393,0-1-2915,0-1-4408,0-5 9435,-1-4 1,-2-9 0,1-5-1</inkml:trace>
  <inkml:trace contextRef="#ctx0" brushRef="#br1" timeOffset="40540">6879 12837 12202,'-1'-3'6391,"-1"0"-2329,2 3-4107,-3-39-22,4 29 11,0-27 50,8 41 17,17 10-11,-1 0-11,12 8-1016,-8-3 977,-1 3-40,-2 2-151,7 14 95,-12-8 248,2 11-219,-15-11 27,-4-2 45,-5 8 68,-4-12 66,-4 3 57,1-14 862,-1-4-301,-2-4-366,4-3-49,-3-3 178,1-12-252,2 0 1,-3-10-1,4 2 1,1-3-29,2-3-39,1-1-22,1 0-34,2 0-22,1 4-11,3 2-23,2 4-33,3 3-12,1 2-10,3 2-12,3 0-51,20-3-5,-4 3-110,1 2 1,2 1-182,12-2 84,-15 4 0,0 0-4042,16 0 2691,-1 0-1651,-3 3 3269,2 1 0,-23 1 1,-3 0-1</inkml:trace>
  <inkml:trace contextRef="#ctx0" brushRef="#br1" timeOffset="42139">7776 12845 8310,'0'-6'5483,"0"0"-4139,0 6 3547,0 0-4835,0 3-6,0-2 6,0 4 0,0-1 17,1 1-23,1 1-11,1 2 6,3-1 28,3 7-28,0-5 5,3 5 6,0-5 6,1-2 16,2-1 6,2-2 39,1-2-3369,1-1 3425,0-4-232,1-2 305,-1-3 51,-1-3 28,-2-1 38,-2-2 34,-2-1-5,-3-2-28,-2-1-62,-3-2-62,-2-3-2227,-2-2 2155,-2-2 1337,0 0-1354,-4 0 17,0 2 6,-2 2 246,-1 4-213,0 5-39,-1 2 55,-4 4 2755,1 4-2978,-3 1-23,2 7 1271,-2 1-1304,-10 15 22,4-1 5,-6 11-27,11-4-1696,3 2 1673,3 3-11,5 1-33,3 0-51,3-1-56,6 0-212,5-1-292,21 8 286,-3-11-880,18 4 756,-6-15-56,5-3-78,2-4-73,1-4-56,2-3-61,-1-3-7,0-5 135,-1-3 225,-1-6 385,-17 3 1,0-2-2185,13-9 2655,10-8-873,-23 7 1148,-4-1-490,-5 0 579,-4-2 1078,-2-13-1106,-7 10-38,-2-8-35,-5 16 1860,-4 2-1988,-1 5 2803,-4 3-2966,-4 3 1472,-3 3-1606,-3 3-33,-2 2-62,-4 4-23,-2 2 12,-2 7-23,-14 13-2372,10-1 2299,-9 11 22,16-6 7,3 0-24,3 0-44,6-1-5,3-2-51,5-1-51,3-1-38,6-3-309,15 3 2647,1-9-2277,13-2 39,-5-9 45,3-4 45,-1-4-425,1-4 503,-3-4 39,-1-4 51,-3-1 437,8-21-320,-13 12 6,4-15 6,-16 17 7,-4 2 15,0 0 34,-2 2 17,-1 4-12,-1 2-11,0 4-39,0 5-73,0 2-56,0 2-17,-2 1 335,1 1-542,-1 1 15,0 3-32,0 2 62,-2 3 34,0 5-7,0 2-10,0 3-90,1 12-22,1-7-477,7 19 0,2-16-1444,17 19 363,-4-19-772,14 6-2045,-3-14 398,4-5-1602,22-6 5184,-13-6 529,16-8 0,-28-4 0,-2-2-725,18-10 1531,-8 1 1,1-1 1630,5-6-1146,-16 9 0,-1 0 1078,8-8 1176,8-14-2262,-13 10-179,4-9-169,-18 14-206,-4 3 11,-3 2 716,-6 5-891,-2 3-122,-5 3-169,-4 4 400,-6 2-573,-23 8-50,1 4-311,-19 9 294,6 5-12,-3 5-11,0 2-2916,2 5 2905,4-1-16,6 2-206,7 0 172,7-1-18,6-3-187,8 9 154,8-14 742,7 2-803,23-13 50,1-8 2749,19-2-2760,-4-11-6,5-2 40,3-8 27,-1-4 51,-14 2 0,0-2 39,17-12-504,-19 9 0,-2-1 526,11-13 17,-2-4 28,-4-4-1463,-2-4 1491,-3-4 17,-4-4 56,-9 0 0,-1-2-129,-7 22 1,-2 0 2,5-22 1,-2 2 119,-5 2-2233,-4 5 2272,-2 5 18,-1 8 494,-5-1-500,0 15 896,-5 1-1154,4 17 1289,-2 3-1311,3 6 3392,-2 6-3353,-3 7-45,-3 7-449,-1 8 483,-2 6-6,1 6 6,1 6-57,5-9 1,1 4-157,0 8 0,1 2-1396,1 1 0,-1 1 1194,3 1 0,0-2-271,2-14 0,1-2-1508,2 0 1,2-1-1591,-1-3 1,1-3 3794,8 23 0,-4-28 0,-4-13 0</inkml:trace>
  <inkml:trace contextRef="#ctx0" brushRef="#br1" timeOffset="42356">10312 12353 18806,'-4'-9'4056,"0"3"-3289,4 6 1328,0 0-2106,-60-36 5,41 38-19,-18 1 0,2 9-3,26 32-640,2-5 1,2 0 499,3 12-1622,4 4 1230,4 3-515,4 0-1149,3 2-3432,3-1 5656,-6-26 0,-1-2 0,1 2 0,0-2 0</inkml:trace>
  <inkml:trace contextRef="#ctx0" brushRef="#br1" timeOffset="42822">10077 13026 13998,'-26'-50'623,"0"0"1,3 4-1,6 6 1946,16 14-2424,4 1-66,3 1-51,7 3-23,6 1-10,6 0-18,6 2-16,6 1 278,5 0-356,5 0-45,5 1 775,3 1-941,-2 0 1,4-2 134,-10 2 0,0-1 813,10-3 0,-2-1-657,-17 4 1,-4 0 19,5-10-412,-4-2 474,-6-2 1008,-7-2-941,-5-2 39,-4-2 45,-5-1 56,-2 1 375,-4-10-246,0 14 325,-2-3-302,0 20-7,0 4 1678,-2 5-1918,1 3 841,-1 2-987,1 1 7,-3 9-57,1 2 39,-5 29-6,2-3-1311,-1 20 1312,1-6 5,0 5-28,-1 5-753,2-28 0,0 0 764,0 2 0,0 0-5,-2 1 0,0 0 8,1-1 0,-1 0-9,0-3 1,1 0-434,-4 23 445,2-10 22,4-9-11,2-10 11,1-6 1023,1-7-1023,0-6 1764,0-3-1427,0-3 435,5-6-638,1-2-49,7-7-7,5-4 90,17-13-916,-4 4 821,16-8-17,-10 9-28,3 2-1219,-11 9 0,0 0 1163,15-4 34,12-1-480,-21 13 463,-2 3-1791,-2 3 1780,-1 6-22,-2 3-160,0 6 121,-1 4-136,0 5 1348,-1 2-2003,-2 5-6850,8 20 7717,-8-4 1,-4-8 0,-10-15 0</inkml:trace>
  <inkml:trace contextRef="#ctx0" brushRef="#br1" timeOffset="43781">13271 12487 17996,'-3'-48'601,"-1"-1"0,-2 6 1,-5 10-569,-10 24 607,-13 10-635,3 10-16,-6 11 11,-3 11-1009,-2 9 1012,21-16 0,0 2-9,0 3 1,2 2 2,-2 3 0,2 2 0,1 3 1,0 1-4,0 3 0,1 0 0,1 1 1,2 6-49,3-6 1,0 6 0,1 2 0,1-5-382,2-3 0,0-4 1,1 4 317,-1 6 1,0 4 0,0 0 0,2-6-206,3 11 0,1-3-91,0 2 0,0 0-53,1 0 1,0-2-589,0-1 1,-1 0 482,-1-4 0,0 0 69,-2-5 0,-2 0 313,-1-5 1,-2-2 79,-2-5 0,-1-2 366,-17 21 242,-3-17 1592,-3-17-1284,-14-26-382,4-37-95,22 17 0,2-4-235,3-9 0,5-3 716,6 6 1,2-1-726,1-3 1,1 0-3,4-2 0,1-1-3,2-2 1,2 1-12,2 0 0,3-2 64,9-14 0,4 0-766,-4 16 0,1 2 668,8-11 1,2 3-21,-7 19 1,1 3-211,0 2 1,0 1 184,2 1 1,1 2-18,-1 1 1,2 1-28,0 2 0,1 0-26,-1 2 1,2 0-180,14-4 1,0 1 106,-10 5 0,-1 1-160,11-4 0,0 1 47,13-3 63,-3 0 61,-5 2 73,-5-1 67,-5 0 630,-4-1-518,-5-1 44,-5 1 63,-3 0 2657,-4 1-2523,-4 0 44,-2 2 761,-3 1-581,-3 1 1333,-1 3-1238,-3 3 394,-2 2-623,0 3 33,-1 0-308,-1 6-135,-3 1 1,-1 5-23,-3 0-16,-1 4 10,0 1-5,1 2-11,0 2-28,1 0-68,2 2-100,0 0-151,4 1-213,-1-1-443,4-1-801,0-2 1815,6 7 0,-5-14 0,2 4 0</inkml:trace>
  <inkml:trace contextRef="#ctx0" brushRef="#br1" timeOffset="43973">13789 12442 22817,'-17'24'-1171,"3"7"0,13-12 1,1 0-1</inkml:trace>
  <inkml:trace contextRef="#ctx0" brushRef="#br1" timeOffset="44296">13985 12801 25858,'23'-4'12,"0"7"-29,-3 30-45,-4-4-11,5 12-39,-9-8-76,-6 1 1,-2 2 108,-1 7-1729,-3-9 0,-3-3 1847,-5-5 351,-4-7-255,-1-7 33,0-5 157,-7-7-185,5-5-28,-5-5-22,8-5-1,1-2-16,3-3-17,4-1-28,1-1 6,4-2-45,3-1-12,5 0-16,6 1-79,5 1 1867,4 1-1945,6 2-62,4 1-67,4 3-112,3 1-2668,2 1 2316,1 1-371,1 2-2966,-13 3 1,0 0 4125,23-5 0,-10 2 0,-19 6 0</inkml:trace>
  <inkml:trace contextRef="#ctx0" brushRef="#br1" timeOffset="44548">14870 12554 27118,'-24'-26'-336,"4"8"359,20 45-12,2-1-5,1 5-23,2 3-2544,1 4 2550,1 2-56,3 20-2736,-3-13 2708,1 14-107,-6-2 455,-4-15-393,-4 10-1790,-4-23 1723,-5-2 462,-4-4-934,-12 1 1816,5-10-1781,-7-1-1325,3-14-103,8-7 1881,-5-6-4537,11-6-761,2-1 5489,4 0 0,5 8 0,2 5 0</inkml:trace>
  <inkml:trace contextRef="#ctx0" brushRef="#br1" timeOffset="44680">14677 12601 22761,'12'13'-751,"-4"20"-1086,-8 4-5640,0 11 6061,0-18 1,0-14 0,-1-7 0</inkml:trace>
  <inkml:trace contextRef="#ctx0" brushRef="#br1" timeOffset="45006">15079 13056 20808,'35'-33'515,"0"0"0,0 0 0,9-8 1,-5 3-942,-15 12 0,-2 1 723,8-15-82,-9 7 1,0-1-146,-6 7 1,1-2 52,10-24 0,-1-1-73,-11 19 1,-1 2 24,4-12 1,-1-1 123,-6 2 0,-1 3 81,0-20-132,-5 25 1,-1 2 125,-8-3-61,-3 9 623,-4 7-768,-2 7 404,-1 6-461,-3 5 333,-1 5-355,-3 4 1076,-2 8-1076,1 4 11,0 7-715,1 3 721,3 6 5,1 2-6,6 7 1,1 3-17,-1 14-1069,5-11 1,1 0 1046,4 9-12,4 0-2434,5 2 2367,5-1-67,6-1-955,6-2 832,4-3-62,5-4-79,5-4-330,2-5 11,4-6-543,-1-6-1585,0-5 2890,1-4 0,-20-10 0,-3-2 0</inkml:trace>
  <inkml:trace contextRef="#ctx0" brushRef="#br1" timeOffset="45256">15181 12706 26323,'53'-25'261,"1"-1"1,-5 3-1,-2 4-124,-8 9 1,-1 3-3949,22-5 3864,-21 4 1,0 0 52,13-2 147,-4 0-175,-4 1 491,15-4-530,-27 5-17,11-2-22,-31 8 11,-4 1-5,-4 1 1843,-2 0-2437,-1 0 158,-7 3-1178,0 1 1608,-19 13 0,16-10 0,-8 6 0</inkml:trace>
  <inkml:trace contextRef="#ctx0" brushRef="#br1" timeOffset="46022">17119 12392 19799,'18'-41'554,"0"0"1,0 4-1,-7 7-179,-14 15 1362,-3 4-1562,-4 1-86,-4 1 509,-3 3-582,-4 1-16,-2 3-2795,-2 1 2795,-2 4-6,2 2-486,2 5 464,1 2-34,5 4 40,1 2 5,4 4 17,2 3-687,4 3 687,3 2 2492,3 1-2503,6 1 5,4 0-1547,5-1 1542,5 0 5,4 0 47,4-1-46,2-1-735,2-2 718,-1-1 16,-3 0-29,-3-2 30,-6-2 21,-6-1 2607,-5-1-2607,-5-1 18,-8-1 11,-5-2 2278,-24 7-2300,3-8-610,-17 3 604,8-10-17,-3-2 5,0-3-5,1-2-17,3-3-108,5-4-9,6-4-175,6-4-245,5-5-404,8-4-936,4-4-3040,8-3 4934,8-8 0,-4 17 0,4 1 0</inkml:trace>
  <inkml:trace contextRef="#ctx0" brushRef="#br1" timeOffset="46412">17748 12540 20515,'-3'6'2408,"2"-2"-627,1-4-1742,-5 3-11,5-2 180,-4 2-63,10-4 40,0 0-5,6-3-29,0-2-33,3-2 10,1-2-10,0-3-12,-1-2-16,0-2 5,-2-2 12,-1-1 10,-3 1 46,-2 1-29,-3 3-5,-1 2-12,-3 1-33,0 4-16,-2 0-40,-3 3-17,-4-1-34,-3 2 29,-3 0-12,-4 2 1,-4 2 10,-3 3 1,-3 2-6,0 5 0,0 3-11,2 3-23,-5 9 23,10-4-1520,-1 8 1492,12-6-11,3 0-174,4 2 73,1 1-50,7 1-124,5 1-134,8 0-186,7 0-922,8 0 408,7-2-376,6-2-537,4-3-1634,-11-9 1,1-2 3705,-6-3 0,-1-1 0,23 5 0,-26-8 0</inkml:trace>
  <inkml:trace contextRef="#ctx0" brushRef="#br1" timeOffset="47007">18401 12634 13084,'15'-45'965,"-1"-1"1,1 5-1,-7 7 2723,-14 13-3307,-1 7 1158,-6-2-1348,-1 10 805,-27 2-963,11 6-16,-22 4 1929,20 4-1940,1 4-491,1 2 485,4 1-11,3 3 5,4 1-10,3 2-1,3 1-750,3 2 750,2-1-11,5 1-16,1-2 389,6 1-401,2-2 411,18 7-417,-1-11 23,14 5-6,-6-15 11,2-3 18,1-4-7,-2-1 34,-1-5 1,-4-1 27,-1-5 17,-3-3 117,4-10-77,-10 5 100,7-20-100,-14 15 32,2-9 838,-6 11-787,-2 1 17,0 3 565,-3 0-565,0 6-5,-1 1 22,-3 6-174,-1 2-39,-1 0-33,-6 6 21,3 1-16,-7 4 12,5 3-1,-1 2 0,1 2 6,2 1-34,3 11 28,3-7-16,6 6 10,3-8-5,6-1-5,4-1 5,16 4 16,-4-8-694,11 2 684,-11-11 5,-2-1 17,0-3 11,-4-3 6,-2 0 11,-3-6 0,-1 1 11,-2-6-5,-2 1 10,-1-5 74,3-24-56,-5 1-29,2-10 12,-5 12 5,-3 15 18,0 1 4,0 4 685,-2 2-678,1 5-1,-1 2-5,0 4-6,-1 3 28,1 1-61,1 1-29,0 1-10,9 0-1,-1 4-5,9 0-28,8 12 33,-6-2-22,19 17 0,-18-10-630,8 9 608,-11-8-29,-1 2-55,-3 0-140,-1 3-236,-2 0-3586,-2 1 2270,-1 1-4369,-1-3-3557,-1-1 9219,-2-6 1,-3-9 0,-1-5 0</inkml:trace>
  <inkml:trace contextRef="#ctx0" brushRef="#br1" timeOffset="47964">19586 12432 24120,'-33'-4'14,"-1"0"0,-27 5 8,24 26-630,0 3 602,0 2-10,3 2-29,3 1-39,0 14 0,13-11-531,2 8 458,15-16-62,9-5 309,6-1-554,10-5-803,10-3 342,7-3-441,9-6-591,5-2-2308,0-10 0,2-3 3234,-21 2 0,0-1 108,21-6 1,-3-2 586,-1-10 582,-4-5-2001,-6-2 2993,-3-5 297,-6-4 382,-4-3-214,-4-5-130,-3-2-138,-2-3-886,-2-3 599,0 0-207,-4-1-129,0 0-61,-2 3-34,-3 1 505,-2 6-544,-2 7-73,-2 7-68,-1 9 276,-2 4-572,0 9 2362,-1 4-2592,0 7 335,0 1-413,0 4 45,-7 28 55,2-1 1475,-7 29-1503,5-21 1,-1-1-147,2-6 1,-1 0 151,-2 12 0,-1 0-11,3-12 0,-1 0-9,-5 15 1,-1 3-31,0 0 0,0 0 19,1-2 1,0 1-4,1 2 1,3-4 5,4-2 0,1 5 12,5-28-196,0-7 234,2-5 18,1-6 10,1-3 6,3-6-11,2-5-5,5-7 10,3-5-757,4-4 786,1-5 365,4-2-355,-7 7 1,2 0 0,13-13-481,-11 14 1,0 0 491,13-7-11,-10 12 0,1 1-28,13-7-23,10-3-554,-19 17 532,-3 4 810,-4 3-838,0 3-17,-4 2-11,0 3-118,16 20 34,-13-2 83,13 16-307,-17-9-24,0 3-711,0 1-1191,0 4-6698,-4-5 8960,-2-3 0,-7-13 0,-3-7 0</inkml:trace>
  <inkml:trace contextRef="#ctx0" brushRef="#br1" timeOffset="48595">21675 12706 11388,'-6'-62'1215,"1"0"1,0 4-1,1 6 1792,6-6-2347,1 7-49,2 9-67,1 7-102,-1 10 1323,-1 7-1563,-2 7-90,-1 6-78,0 3 779,-1 2-948,4 18 3439,0 1-3276,4 21-16,-1 1-1983,-1 7 1977,0 6-6,-3 5 0,-1 4-10,-6-23 1,-2 5 0,1-2-1319,-1-2 1,-1 0 1317,-1 1 1,-2 3 0,1-5-8,-1-7 0,0-4-1309,-10 25 1298,2-10-428,4-11 467,3-10 651,5-9-622,0-8 2082,4-5-2088,-2-18-28,2-3 1414,-2-19-1414,2-1-1883,0-7 1888,2-7-17,1-5 135,1 27 1,0 0-125,1-1 1,1-1-550,2 0 0,0 0 561,1-1 0,2 1-6,0-1 0,1 1-3,1 0 1,0 0-369,2 1 1,0 0 367,1 0 1,0 2-4,1 0 1,0 1-1,1 0 1,-1 1 6,18-25 4,-1 3 1725,1 7-1730,-1 6 0,1 7-16,-2 7-29,16 5 6,-12 9-11,12 8-17,-15 11-1773,3 9 1756,-1 12-11,2 11 695,-2 10-695,-17-21 0,0 2 270,-1 1 0,-1 1-337,0 1 0,-2 2-762,1 17 0,-3 0 468,-3-13 0,-3 2-532,-5 3 1,-2 3-1,-2-3 790,-2-7 0,-4 0-3090,-13 11 0,-7 4 0,1-8 3214,5-15 1,0-2 0,-12 15 0,4-7 0,11-26-1</inkml:trace>
  <inkml:trace contextRef="#ctx0" brushRef="#br1" timeOffset="48775">21748 12544 17624,'-2'-3'2969,"1"0"-7739,1 3 4697,76-45-44,-36 30 418,11-10 1,1 1-599,-2 17-106,1 1-151,1 1-113,-1 2-330,-17 2 0,0 0-2254,17 1-333,10 1-1902,-26 1 5486,-7 1 0,-15-1 0,-5-1 0</inkml:trace>
  <inkml:trace contextRef="#ctx0" brushRef="#br1" timeOffset="49879">22420 12669 23415,'55'-27'102,"-1"0"1,-3 2 0,-7 1-1322,-5-4 1314,2-4-1089,1-8 1055,-1-5 3,-11 8 1,1-5-595,-5 1 1,0-4 0,0-1 568,1-1 0,-1-1 1,-1-1-461,0 0 1,-1 0 0,-3 2 473,1-8 0,-4 4-466,-7 16 0,-2 3 631,5-27 303,-4-3 68,-5 24-365,-3 0 1485,-2 25-1580,0 6 1723,-2 3-1902,0 2 3181,-2 5-3182,-1 4 649,-3 7-587,-4 8-45,-14 33-944,1-4 966,9-12 1,-2 3-965,-2 14 0,0 0 979,5-9 0,-1 0-7,3-4 0,-1 2 0,1-1-1066,-2 5 0,2-1 1025,0-1 1,0 1-21,2-2 1,0-1-23,1-3 0,1 0 6,3-3 0,0-1 11,2-4 0,2-1-47,5 24-1215,6-8 1187,8-11-374,19 1 351,-5-17 638,15-1-599,-7-16 40,3-6 38,3-6 46,2-6 1438,2-6-1377,-1-6-728,1-6 761,-2-6 12,-14 7 0,0-3-299,-8 7 0,-1-1 254,8-9 0,-1 1-624,-10 9 1,-1 2 707,16-23 61,-15 20 1,-1 1 145,3-10-146,0 0-21,-18 19 1696,-6 6-1741,-15 0-107,-2 5-23,-13 1 1294,1 6-1293,-4 4-1,-2 5 6,-18 15-44,0 8 27,3 2-16,11 1-1,19-11 1,7-1-1149,4 6 1143,7-7 39,7 3-22,6-11 145,6-2-134,7-3-11,3-2 11,4-3 23,2-2 2751,1-2-2741,0-5 7,-3-3 2021,8-13-1725,1-17-190,-8 5-423,-5-7 445,-18 20 0,-1 1-11,-2 4-33,-1 1-124,-2 4 0,0 2 0,-2 4 0,0 1 0,0 2 462,-6 18-462,1-1 0,-5 20 0,2-6 0,0 0-746,-6 24 746,0 2 0,-1 3-784,5-20 0,0 0 784,-4 17 0,0 0-1316,3-12 0,0 0 1223,0 2 1,0 0-85,0 2 1,0 1-450,0 0 1,0 1 289,0-2 0,0 1-92,0-6 1,0 2 0,0-3 239,-1 3 0,-2-1 112,-2 9 1,-3-4 133,1-18 1,-2-5 93,-8 5 189,-8-7-179,13-23 919,3-10-963,1-8-62,4-10 28,3-9-11,4-7 5,4-11-168,8-9 112,1 28 1,2-2-12,3-2 0,2 0-11,5-3 0,2 1-729,3 0 1,2 0 719,3 0 1,2 2-3,3 1 0,1 2-17,1 1 0,2 2-3,0 1 0,2 2-28,0 1 1,1 2-12,1 1 0,0 1-251,-1 3 0,3-1 240,-5 5 1,2-1 0,1 0 5,1 1 1,0 1-1,0-1 210,0 1 0,0 0 0,-2 1-175,17-6 1,-4 3 11,-16 5 0,-3 1 14,0 0 0,-2-1 22,-1 0 1,-1-1-9,24-14 208,-6-4-169,-4-1 1241,-8-2-1111,4-11-46,-17 15 1107,1-13-1124,-21 30-33,-4-3 1827,-8 14-1883,-4 2 1157,-6 2-1112,-18 10-29,5 1-190,-13 10 163,12 0 5,2 6 0,1 3 0,3 4 0,2 3-5,11-9 0,2 1-1,-5 16-5,1 14 6,12-20-12,8 0 17,6-4 6,21 9-17,-2-15-5,16 4-29,-9-18 56,2-5 23,-1-5 11,-2-3 319,20-21-1822,-21 3 1649,12-16-6,-27 5-244,-3-5 351,-1-23-163,-6 10-11,-1-14 5,-5 17-5,-2 1 431,0 1-465,-3 3-65,-1 1-2607,-4 4 2577,-2 2 0,-1 5 918,-4 4-1193,-2 6-357,-6 4-897,-7 6-5641,-8 4-2661,-3 3 9228,2 2 0,17-1 0,8-2 0</inkml:trace>
  <inkml:trace contextRef="#ctx0" brushRef="#br1" timeOffset="63920">16335 4090 22632,'0'-5'1574,"0"1"-358,0 4-1222,-4-10 34,3 16-6,-4-2 18,5 23 10,0 7 12,-1 7-1459,-4-6 0,-1 1 1442,-5 23-31,2-19 0,-1 0-993,-7 16 1018,3-3-33,2-5-109,4 8 53,12-9 33,4-3-638,12-14 611,3-14 589,9-8 0,2-4-937,14 1 106,-8-5 1,0-2-510,10-7-415,2-5-710,-2-1-2359,0-2 4279,3-2 0,-25 9 0,-2 1 0</inkml:trace>
  <inkml:trace contextRef="#ctx0" brushRef="#br1" timeOffset="64239">17353 4184 17669,'-7'0'3002,"1"0"-2055,6 0 902,0 0-1989,44-35-2127,-13 21 2110,3-7 0,2 1-285,11 10-203,1 1-335,1 1-621,-1 1-1015,-3 2-1630,-4 3-4687,-8 0 8933,-8 2 0,-13 0 0,-6 0 0</inkml:trace>
  <inkml:trace contextRef="#ctx0" brushRef="#br1" timeOffset="64388">17536 4302 11256,'-8'5'5523,"2"0"-4246,6-5 84,0 0-2202,4 29-665,19-28-813,11 19-3561,18-35 5880,-20 5 0,-1 0 0,1 0 0,0-1 0</inkml:trace>
  <inkml:trace contextRef="#ctx0" brushRef="#br1" timeOffset="64697">18347 4026 20986,'-49'24'233,"0"0"1,5-2 0,8-1-178,15-2 510,6 1-538,6 7 164,7-7-192,9 4-11,8-10-17,7-3-12,6-1-10,5-3-34,4-1-383,3-3 327,1-1-1688,2-2 1744,-2-1 56,-1-1 40,-3-3 105,7-7 6,-13 1 29,2-6 55,-17 2 11,-5-1 674,-5-13-635,-6 4-21,-7-9-24,-4 8-16,-6 1-5,-2 1 1719,-3 2-1782,-1 4-27,-2 2-39,-1 4-23,-1 3-11,1 3-22,2 3-96,-5 2-61,9 5-180,-2 1-419,12 5-1009,1 2-4088,3 1-3333,1 0 9262,2-1 1,1-5-1,2-4 1</inkml:trace>
  <inkml:trace contextRef="#ctx0" brushRef="#br1" timeOffset="65231">17526 5683 18947,'-2'-9'3209,"0"2"-2425,2 7 1137,0 0-1893,-3-44 28,4 39 0,-2-28 0,4 53 11,-1 5-5,-1 5-1,0 4-1208,-2 4 1208,-3 2-32,-1 1-18,-1 2 1,-1-1-24,2-2 18,2-1-12,2-5-821,4-1 809,2-5-10,6-3 0,4-3-22,3-2-208,17 1-5,-3-8-157,14 0-810,-7-10 340,4-2-427,5-5-1510,2-3-1778,1-5 4475,8-4 0,-28 7 0,-2 0 1</inkml:trace>
  <inkml:trace contextRef="#ctx0" brushRef="#br1" timeOffset="65423">18322 5716 22576,'17'-21'-1221,"5"3"129,17 12-6339,2 1 4423,5 0 3008,6 1 0,-24 1 0,-2 2 0</inkml:trace>
  <inkml:trace contextRef="#ctx0" brushRef="#br1" timeOffset="65622">18425 5950 17286,'52'-12'-118,"-1"0"0,10-2 0,-5 0 1432,2 0-1667,-20 5 0,0 0-851,16-4-1132,-1 0-3523,-2 2-2282,-6 0 8141,-9 3 0,-16 3 0,-10 3 0</inkml:trace>
  <inkml:trace contextRef="#ctx0" brushRef="#br1" timeOffset="65805">19395 5459 21836,'-1'-3'3249,"-1"0"-986,2 3-2257,-17 3-1,10 6-5,-13 6-11,17 10-4252,1 4 4202,0 4-135,2 4 596,0 4-1352,1 3-1371,1 3-4309,3 1-3199,-1-4 9346,1-7 0,-3-18 0,0-7 0</inkml:trace>
  <inkml:trace contextRef="#ctx0" brushRef="#br1" timeOffset="66395">20221 7542 18846,'1'-5'3007,"0"1"-985,-1 4-1910,-13 69-28,1-8-1262,2-11 0,0 4 1192,-1-4 0,1-4 8,-1 11-22,3-21 0,2 0 441,0 9-446,3-3-12,2-3 0,5-3-2836,12 7 2747,2-13 44,12-5 0,4-4-207,9-4-471,14-5 1,6-5-698,-19-10 0,-1-2-470,11 0 0,0-2-2266,-14-1 1,-4-2 4172,9-3 0,-22 6 0,-9 3 0</inkml:trace>
  <inkml:trace contextRef="#ctx0" brushRef="#br1" timeOffset="66624">20829 7814 21931,'44'-21'-898,"1"0"1,-1 0 0,18-9-1,-8 9-1370,-9 18-2420,-3 3 4688,1-1 0,-21 1 0,-2 0 0</inkml:trace>
  <inkml:trace contextRef="#ctx0" brushRef="#br1" timeOffset="66790">20961 8025 21968,'48'-7'-311,"0"-1"1,-3 0 0,-4 0-630,7-4-2154,2-2-289,0-1 3383,6-1 0,-26 6 0,-2 2 0</inkml:trace>
  <inkml:trace contextRef="#ctx0" brushRef="#br1" timeOffset="67163">21782 7655 24794,'6'-51'78,"-1"1"0,0 2 1,5 13-101,15 26-1771,4 1 1788,3 4-18,2 1 230,0 2-229,-1 5-29,-2 2-5,-5 5-39,5 12 39,-13-1-11,2 11 0,-14-4-12,-4 3 1,-8 4 367,-5 3-345,-11 2-383,-6 1 439,-5 0-236,7-15 0,0 0 253,-15 10-3,15-14 0,2-2 9,-5 3 5,6-3-411,6-5 394,5-3 11,5-4 62,5-4 492,0-2-279,6-2 1649,16-2-1784,5-3-72,17-4-45,1-2-29,-7 1 1,1 0-525,23-5 505,-20 3 0,0 1-59,17-5-117,0 0-225,-1 1-441,-2 1-1048,-2 0 1893,2 1 0,-25 5 0,-3 1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14DCF-8BB9-D845-7B00-3CF4B6367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57F8A8-41D2-0C60-ABE3-A7EC126611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0D3A8-F7CA-02F9-4D86-2E3BD8C11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B187E-EDFE-E354-310A-00434EACB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EDFD0-4338-A434-3ED1-FDD6EBE37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428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F3908-8FBB-671B-FC7F-1CBCC81B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6BD442-034D-AB46-B21C-626C19832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0A5EB-F178-3E04-6DB7-6F7E91452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1CE51-EC8A-F369-3C25-D0ECAD31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2881C-B7B3-4ADC-F295-1B4323F7C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08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BC5F16-3A49-D21E-4707-B954368691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728E83-0608-EC57-3096-6F24D3D17F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6EDAD-541C-5C51-738D-E97A538B4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AEF05-0D09-8A2F-2487-0A593B7F9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908DF-0BD9-840E-D62C-705362B6E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97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9BC63-FF65-D540-92D0-041062EDA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EF982-7D3C-75B5-2262-D278553CF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48CC6-D12C-EC66-96CE-26E6AE049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8B1EF-1B4E-F2FB-068F-82F520054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8E0E8-5536-7434-37DF-C31B7803F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46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9A098-75A3-5E92-FAA8-C92CC05D2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739161-D84A-3E42-2F01-4F10FBD52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98C00-053E-8A3B-D38D-532043B89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B62F6-445F-1D63-642B-BC573350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D4667-6E3B-95DA-5FEF-2F2B36E58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178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00148-5016-5B1E-E372-C19640E41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D2AEC-0D36-C908-3E25-4406C9F7E6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D33959-B733-D1B2-CB15-BE3D0F8E75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CFEC4-D7C7-6BC6-F9A6-8DDE6AF0C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7A144-E0DA-A374-E972-8DE50D6DC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3FA605-048F-6B18-CA66-4457AD69A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3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4C2B0-DCF9-FDE8-C956-2516D9635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C4166E-CBC9-A0E4-84ED-FBDAAAFBF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4753C7-F055-CEE3-941A-573D27D55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3B4ED6-8CDA-F396-7223-F3CB9F7E09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306A2B-0A12-284F-82D5-6FF8766264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0A83E1-AC86-3B92-1AB1-9A2081E7D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93FD32-3827-F7F5-5DD1-8D6A7F4C3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83A096-8674-61F5-8353-74E581C8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355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AA8D2-C4FC-9350-CDFD-FB7CEDEC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67937D-3363-D417-2B21-ED71C2E28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DEE809-1472-82FC-8F34-D3D9AF4FA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E2576E-28FE-20CB-227E-621643193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543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79A755-03A8-98DD-C59A-0660F3A77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D3E685-9E0D-A6B4-62BB-3814F07E0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052DF-7F41-C19C-DC03-228042967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852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E771F-1C5E-53D9-39F0-5ABCEE6B5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D3D21-C30C-3FD8-B7AD-CEAB953D3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C328F6-5050-27FD-7BEF-02A36ED173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802897-DA66-B5CD-09F9-949E9CDE0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912DE1-59EF-4E73-0E07-8DF787A7F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EBD8C-A0D5-56CB-3B3A-84BBA63B3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558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37A09-28DA-552B-4A4F-DE5610427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1F2DA1-28F4-B9D6-044E-56B87DE815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3C6047-2662-E23C-4176-8EA28F9F19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F89BF3-4A75-DF09-A4A9-2DDBFBF19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F162D-0DD3-48F7-5110-2CBB42512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B7B12A-CF02-B064-DD9D-891FA603D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687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569375-593C-1F3D-F0F0-1C83F1667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C272E-DF05-7E4A-5CC1-9851A7461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C4BC4-D6B6-C4A8-3C94-55DBDCFC21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88CD56-C39B-974D-8B51-E0A3061F90AF}" type="datetimeFigureOut">
              <a:rPr lang="en-US" smtClean="0"/>
              <a:t>9/21/25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EEE81-2275-3C7C-A82B-BAB40CEFF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FB4C4-EAC3-88A0-3C19-7DA0F13B8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F8F5EB-5C60-214A-812B-1D02070BF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455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customXml" Target="../ink/ink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customXml" Target="../ink/ink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1039554-77DD-C8E0-8169-2301C3D2F7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7EBA9C8-793A-AA90-4B52-7A31E908007A}"/>
                  </a:ext>
                </a:extLst>
              </p14:cNvPr>
              <p14:cNvContentPartPr/>
              <p14:nvPr/>
            </p14:nvContentPartPr>
            <p14:xfrm>
              <a:off x="711720" y="2689200"/>
              <a:ext cx="2807280" cy="1098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7EBA9C8-793A-AA90-4B52-7A31E908007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2360" y="2679840"/>
                <a:ext cx="2826000" cy="12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8327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DA4410-1863-C6AC-11DF-3027DA20D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C84EF9-74B4-030E-109A-BC1E7DADF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DCF9677C-D802-D020-9246-3877B9044D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44F964-0381-2AFD-8D1D-AF14A8D6B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10853CC-62F3-BADD-5F54-3F42D9119317}"/>
                  </a:ext>
                </a:extLst>
              </p14:cNvPr>
              <p14:cNvContentPartPr/>
              <p14:nvPr/>
            </p14:nvContentPartPr>
            <p14:xfrm>
              <a:off x="533160" y="115920"/>
              <a:ext cx="10766520" cy="4473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10853CC-62F3-BADD-5F54-3F42D911931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3800" y="106560"/>
                <a:ext cx="10785240" cy="449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3087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384999-3831-1756-900C-D4CFE7DFD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1B3018C-FD50-20D4-F03D-FF44CC4D3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CD6D575-E153-E7E6-0D2E-B35F42CC20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AF4833-A65A-BEEE-7182-CCDD1E1CF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447"/>
            <a:ext cx="7442200" cy="65151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E94472B-4B48-A513-FBFB-E4E92C3FDC52}"/>
                  </a:ext>
                </a:extLst>
              </p14:cNvPr>
              <p14:cNvContentPartPr/>
              <p14:nvPr/>
            </p14:nvContentPartPr>
            <p14:xfrm>
              <a:off x="670680" y="80280"/>
              <a:ext cx="11444040" cy="63374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E94472B-4B48-A513-FBFB-E4E92C3FDC5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1320" y="70920"/>
                <a:ext cx="11462760" cy="635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2744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D6AD8A1A-8E3D-6AF8-CDCD-32BBF50F3B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29CA125-EC33-C2D6-9841-DB312636BE31}"/>
                  </a:ext>
                </a:extLst>
              </p14:cNvPr>
              <p14:cNvContentPartPr/>
              <p14:nvPr/>
            </p14:nvContentPartPr>
            <p14:xfrm>
              <a:off x="1436760" y="1948320"/>
              <a:ext cx="7152120" cy="2698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29CA125-EC33-C2D6-9841-DB312636BE3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27400" y="1938960"/>
                <a:ext cx="7170840" cy="271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36951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333490A-30E0-C098-342C-6961AC6FE4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EA4516E-C48A-D2D5-25D0-1CCF0D338A45}"/>
                  </a:ext>
                </a:extLst>
              </p14:cNvPr>
              <p14:cNvContentPartPr/>
              <p14:nvPr/>
            </p14:nvContentPartPr>
            <p14:xfrm>
              <a:off x="581040" y="245520"/>
              <a:ext cx="10182240" cy="58971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EA4516E-C48A-D2D5-25D0-1CCF0D338A4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1680" y="236160"/>
                <a:ext cx="10200960" cy="591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1488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C3C150-024E-F797-7DDF-3734A3F35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7296EE-327D-9602-1A17-4EDBFE897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670FA444-5B89-F440-B375-4DA649DEAD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4A19D22-C187-DF30-E7ED-4D58190B7A5B}"/>
                  </a:ext>
                </a:extLst>
              </p14:cNvPr>
              <p14:cNvContentPartPr/>
              <p14:nvPr/>
            </p14:nvContentPartPr>
            <p14:xfrm>
              <a:off x="224640" y="313200"/>
              <a:ext cx="11311560" cy="4801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4A19D22-C187-DF30-E7ED-4D58190B7A5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5280" y="303840"/>
                <a:ext cx="11330280" cy="482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7984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2B4818-DA2F-53B4-9614-64511F95D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BE5D2B4-CED1-E155-FA8D-5DA282CD0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00E74C23-1826-3C71-7342-D5CF84CFF2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288CA35-A72B-9915-5E5A-588F84ADA7D4}"/>
                  </a:ext>
                </a:extLst>
              </p14:cNvPr>
              <p14:cNvContentPartPr/>
              <p14:nvPr/>
            </p14:nvContentPartPr>
            <p14:xfrm>
              <a:off x="425160" y="142920"/>
              <a:ext cx="11760120" cy="6715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288CA35-A72B-9915-5E5A-588F84ADA7D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5800" y="133560"/>
                <a:ext cx="11778840" cy="673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9045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657A4A-194A-8800-021F-F2A414790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A55A653-AEC2-5081-2D6A-2BFB50EF3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EE7173E0-E4C2-11FA-DF56-F34C1FE9FA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B0F7006-6937-C85A-D37E-4E06AB435EE6}"/>
                  </a:ext>
                </a:extLst>
              </p14:cNvPr>
              <p14:cNvContentPartPr/>
              <p14:nvPr/>
            </p14:nvContentPartPr>
            <p14:xfrm>
              <a:off x="262080" y="160200"/>
              <a:ext cx="11901240" cy="60876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B0F7006-6937-C85A-D37E-4E06AB435EE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720" y="150840"/>
                <a:ext cx="11919960" cy="610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8826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DAEA13-911F-57AF-D254-8EF921416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70B16D7-31B1-BA86-CE3D-D4CFF102A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FDD8FA77-78A8-25B8-105D-7D0DB3F7CC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9444E44-E76C-56E9-ED66-9500A2B8A844}"/>
                  </a:ext>
                </a:extLst>
              </p14:cNvPr>
              <p14:cNvContentPartPr/>
              <p14:nvPr/>
            </p14:nvContentPartPr>
            <p14:xfrm>
              <a:off x="304560" y="335520"/>
              <a:ext cx="11284200" cy="5684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9444E44-E76C-56E9-ED66-9500A2B8A84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5200" y="326160"/>
                <a:ext cx="11302920" cy="570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2355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CF0E9F-9AE0-C7A9-F1CB-1E313F2F6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A84D68A-E554-E4A7-18F2-B6E48AB60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17AB3487-95BA-4DB1-CB1B-41F0FB99AD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6106F55-17EA-8823-9AC5-D51A99530CCD}"/>
                  </a:ext>
                </a:extLst>
              </p14:cNvPr>
              <p14:cNvContentPartPr/>
              <p14:nvPr/>
            </p14:nvContentPartPr>
            <p14:xfrm>
              <a:off x="501840" y="211320"/>
              <a:ext cx="11583000" cy="6000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6106F55-17EA-8823-9AC5-D51A99530CC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2480" y="201960"/>
                <a:ext cx="11601720" cy="601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1292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7A5053-38DD-BBDD-DB69-3791BA806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8FD30CB-90FF-F7AB-3F5A-B5CE7079C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black grid with white lines&#10;&#10;AI-generated content may be incorrect.">
            <a:extLst>
              <a:ext uri="{FF2B5EF4-FFF2-40B4-BE49-F238E27FC236}">
                <a16:creationId xmlns:a16="http://schemas.microsoft.com/office/drawing/2014/main" id="{A0D2C989-AB79-B2DC-2264-AD62FDB471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EFBFB6C-6EE9-4183-F16C-4ED60A757099}"/>
                  </a:ext>
                </a:extLst>
              </p14:cNvPr>
              <p14:cNvContentPartPr/>
              <p14:nvPr/>
            </p14:nvContentPartPr>
            <p14:xfrm>
              <a:off x="228240" y="363240"/>
              <a:ext cx="8680680" cy="48092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EFBFB6C-6EE9-4183-F16C-4ED60A75709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8880" y="353880"/>
                <a:ext cx="8699400" cy="482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9686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0</Words>
  <Application>Microsoft Macintosh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 365</dc:creator>
  <cp:lastModifiedBy>Office 365</cp:lastModifiedBy>
  <cp:revision>1</cp:revision>
  <dcterms:created xsi:type="dcterms:W3CDTF">2025-09-21T04:56:38Z</dcterms:created>
  <dcterms:modified xsi:type="dcterms:W3CDTF">2025-09-21T06:13:10Z</dcterms:modified>
</cp:coreProperties>
</file>

<file path=docProps/thumbnail.jpeg>
</file>